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6" r:id="rId4"/>
    <p:sldId id="259" r:id="rId5"/>
    <p:sldId id="267" r:id="rId6"/>
    <p:sldId id="268" r:id="rId7"/>
    <p:sldId id="270" r:id="rId8"/>
    <p:sldId id="271" r:id="rId9"/>
    <p:sldId id="272" r:id="rId10"/>
    <p:sldId id="276" r:id="rId11"/>
    <p:sldId id="274" r:id="rId12"/>
    <p:sldId id="278" r:id="rId13"/>
    <p:sldId id="277" r:id="rId14"/>
    <p:sldId id="261"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0"/>
  </p:normalViewPr>
  <p:slideViewPr>
    <p:cSldViewPr snapToGrid="0" snapToObjects="1">
      <p:cViewPr varScale="1">
        <p:scale>
          <a:sx n="78" d="100"/>
          <a:sy n="78" d="100"/>
        </p:scale>
        <p:origin x="64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2B58C9-CB98-B749-8B34-3E5609E71299}" type="doc">
      <dgm:prSet loTypeId="urn:microsoft.com/office/officeart/2005/8/layout/process1" loCatId="" qsTypeId="urn:microsoft.com/office/officeart/2005/8/quickstyle/simple4" qsCatId="simple" csTypeId="urn:microsoft.com/office/officeart/2005/8/colors/accent1_2" csCatId="accent1" phldr="1"/>
      <dgm:spPr/>
    </dgm:pt>
    <dgm:pt modelId="{601B4618-4C32-6F4B-B4FA-993DC2968B51}">
      <dgm:prSet phldrT="[Text]"/>
      <dgm:spPr/>
      <dgm:t>
        <a:bodyPr/>
        <a:lstStyle/>
        <a:p>
          <a:r>
            <a:rPr lang="en-US" dirty="0" smtClean="0"/>
            <a:t>Data Gathering</a:t>
          </a:r>
          <a:endParaRPr lang="en-US" dirty="0"/>
        </a:p>
      </dgm:t>
    </dgm:pt>
    <dgm:pt modelId="{EE0AECCD-9111-4048-ACE0-511322D8F269}" type="parTrans" cxnId="{D086EEAC-173F-F340-9863-C66EA3B25505}">
      <dgm:prSet/>
      <dgm:spPr/>
      <dgm:t>
        <a:bodyPr/>
        <a:lstStyle/>
        <a:p>
          <a:endParaRPr lang="en-US"/>
        </a:p>
      </dgm:t>
    </dgm:pt>
    <dgm:pt modelId="{89AC1274-E0F8-7148-90C0-6D41784E6C96}" type="sibTrans" cxnId="{D086EEAC-173F-F340-9863-C66EA3B25505}">
      <dgm:prSet/>
      <dgm:spPr/>
      <dgm:t>
        <a:bodyPr/>
        <a:lstStyle/>
        <a:p>
          <a:endParaRPr lang="en-US"/>
        </a:p>
      </dgm:t>
    </dgm:pt>
    <dgm:pt modelId="{B65BCE8D-9059-2245-A85C-4D64E953162A}">
      <dgm:prSet phldrT="[Text]"/>
      <dgm:spPr/>
      <dgm:t>
        <a:bodyPr/>
        <a:lstStyle/>
        <a:p>
          <a:r>
            <a:rPr lang="en-US" dirty="0" smtClean="0"/>
            <a:t>Data Preprocess</a:t>
          </a:r>
          <a:endParaRPr lang="en-US" dirty="0"/>
        </a:p>
      </dgm:t>
    </dgm:pt>
    <dgm:pt modelId="{2963E5BF-0FB6-6A4B-9CEF-A8169BB95357}" type="parTrans" cxnId="{3ED8E2E9-B2FC-F94D-A023-5806233202CA}">
      <dgm:prSet/>
      <dgm:spPr/>
      <dgm:t>
        <a:bodyPr/>
        <a:lstStyle/>
        <a:p>
          <a:endParaRPr lang="en-US"/>
        </a:p>
      </dgm:t>
    </dgm:pt>
    <dgm:pt modelId="{1402CDDB-3D88-2048-995D-FE3C9D98ECC9}" type="sibTrans" cxnId="{3ED8E2E9-B2FC-F94D-A023-5806233202CA}">
      <dgm:prSet/>
      <dgm:spPr/>
      <dgm:t>
        <a:bodyPr/>
        <a:lstStyle/>
        <a:p>
          <a:endParaRPr lang="en-US"/>
        </a:p>
      </dgm:t>
    </dgm:pt>
    <dgm:pt modelId="{70F06AC1-122F-4940-AE28-D6FC188AA0B2}">
      <dgm:prSet phldrT="[Text]"/>
      <dgm:spPr/>
      <dgm:t>
        <a:bodyPr/>
        <a:lstStyle/>
        <a:p>
          <a:r>
            <a:rPr lang="en-US" dirty="0" smtClean="0"/>
            <a:t>Feature Extraction</a:t>
          </a:r>
        </a:p>
      </dgm:t>
    </dgm:pt>
    <dgm:pt modelId="{E9AAEB9D-1DD2-5245-BE49-AD2E1052DB93}" type="parTrans" cxnId="{9B9513F0-2092-A343-BE30-EC3C809E5F1B}">
      <dgm:prSet/>
      <dgm:spPr/>
      <dgm:t>
        <a:bodyPr/>
        <a:lstStyle/>
        <a:p>
          <a:endParaRPr lang="en-US"/>
        </a:p>
      </dgm:t>
    </dgm:pt>
    <dgm:pt modelId="{A8A9BFF6-3741-4D42-8F9F-D5C6A00254E1}" type="sibTrans" cxnId="{9B9513F0-2092-A343-BE30-EC3C809E5F1B}">
      <dgm:prSet/>
      <dgm:spPr/>
      <dgm:t>
        <a:bodyPr/>
        <a:lstStyle/>
        <a:p>
          <a:endParaRPr lang="en-US"/>
        </a:p>
      </dgm:t>
    </dgm:pt>
    <dgm:pt modelId="{1CCA99E6-2631-9F4D-A61C-6A9A239393E3}">
      <dgm:prSet/>
      <dgm:spPr/>
      <dgm:t>
        <a:bodyPr/>
        <a:lstStyle/>
        <a:p>
          <a:r>
            <a:rPr lang="en-US" dirty="0" smtClean="0"/>
            <a:t>Feature Vector</a:t>
          </a:r>
          <a:endParaRPr lang="en-US" dirty="0"/>
        </a:p>
      </dgm:t>
    </dgm:pt>
    <dgm:pt modelId="{1C0BB6C8-67D5-5D4A-A361-0D47AD952DEF}" type="parTrans" cxnId="{7F87AFD7-139D-D04B-91CC-FA89F06B6502}">
      <dgm:prSet/>
      <dgm:spPr/>
      <dgm:t>
        <a:bodyPr/>
        <a:lstStyle/>
        <a:p>
          <a:endParaRPr lang="en-US"/>
        </a:p>
      </dgm:t>
    </dgm:pt>
    <dgm:pt modelId="{BCAB996C-A44E-7140-AFDC-C93778F62216}" type="sibTrans" cxnId="{7F87AFD7-139D-D04B-91CC-FA89F06B6502}">
      <dgm:prSet/>
      <dgm:spPr/>
      <dgm:t>
        <a:bodyPr/>
        <a:lstStyle/>
        <a:p>
          <a:endParaRPr lang="en-US"/>
        </a:p>
      </dgm:t>
    </dgm:pt>
    <dgm:pt modelId="{97D4CFF7-17A8-9543-9F42-94107217CE9E}">
      <dgm:prSet/>
      <dgm:spPr/>
      <dgm:t>
        <a:bodyPr/>
        <a:lstStyle/>
        <a:p>
          <a:r>
            <a:rPr lang="en-US" dirty="0" smtClean="0"/>
            <a:t>Classifier</a:t>
          </a:r>
          <a:endParaRPr lang="en-US" dirty="0"/>
        </a:p>
      </dgm:t>
    </dgm:pt>
    <dgm:pt modelId="{C4D8757C-D1E7-8548-B04F-3B2F8F2B78CC}" type="parTrans" cxnId="{57683723-8314-9D4A-80FE-5FCD51351C6E}">
      <dgm:prSet/>
      <dgm:spPr/>
      <dgm:t>
        <a:bodyPr/>
        <a:lstStyle/>
        <a:p>
          <a:endParaRPr lang="en-US"/>
        </a:p>
      </dgm:t>
    </dgm:pt>
    <dgm:pt modelId="{D301E37F-3A24-C944-9935-B73D63A0EE04}" type="sibTrans" cxnId="{57683723-8314-9D4A-80FE-5FCD51351C6E}">
      <dgm:prSet/>
      <dgm:spPr/>
      <dgm:t>
        <a:bodyPr/>
        <a:lstStyle/>
        <a:p>
          <a:endParaRPr lang="en-US"/>
        </a:p>
      </dgm:t>
    </dgm:pt>
    <dgm:pt modelId="{70CA1077-1E1E-084E-9BB8-00F62C83AABF}">
      <dgm:prSet/>
      <dgm:spPr/>
      <dgm:t>
        <a:bodyPr/>
        <a:lstStyle/>
        <a:p>
          <a:r>
            <a:rPr lang="en-US" dirty="0" smtClean="0"/>
            <a:t>Evaluation</a:t>
          </a:r>
          <a:endParaRPr lang="en-US" dirty="0"/>
        </a:p>
      </dgm:t>
    </dgm:pt>
    <dgm:pt modelId="{46D322F1-447C-7B4A-A4BF-91C4D5779FAB}" type="parTrans" cxnId="{86D9B1AE-ACB2-B249-B790-8951F9FE7205}">
      <dgm:prSet/>
      <dgm:spPr/>
      <dgm:t>
        <a:bodyPr/>
        <a:lstStyle/>
        <a:p>
          <a:endParaRPr lang="en-US"/>
        </a:p>
      </dgm:t>
    </dgm:pt>
    <dgm:pt modelId="{E5F78D34-61C4-0D43-9244-F674E862AA4C}" type="sibTrans" cxnId="{86D9B1AE-ACB2-B249-B790-8951F9FE7205}">
      <dgm:prSet/>
      <dgm:spPr/>
      <dgm:t>
        <a:bodyPr/>
        <a:lstStyle/>
        <a:p>
          <a:endParaRPr lang="en-US"/>
        </a:p>
      </dgm:t>
    </dgm:pt>
    <dgm:pt modelId="{E1398E44-667A-5246-AB5D-E1EE6EAABBCE}" type="pres">
      <dgm:prSet presAssocID="{3F2B58C9-CB98-B749-8B34-3E5609E71299}" presName="Name0" presStyleCnt="0">
        <dgm:presLayoutVars>
          <dgm:dir/>
          <dgm:resizeHandles val="exact"/>
        </dgm:presLayoutVars>
      </dgm:prSet>
      <dgm:spPr/>
    </dgm:pt>
    <dgm:pt modelId="{4E6E95E1-BEBB-644D-BBD1-098DD5D6FFE9}" type="pres">
      <dgm:prSet presAssocID="{601B4618-4C32-6F4B-B4FA-993DC2968B51}" presName="node" presStyleLbl="node1" presStyleIdx="0" presStyleCnt="6">
        <dgm:presLayoutVars>
          <dgm:bulletEnabled val="1"/>
        </dgm:presLayoutVars>
      </dgm:prSet>
      <dgm:spPr/>
      <dgm:t>
        <a:bodyPr/>
        <a:lstStyle/>
        <a:p>
          <a:endParaRPr lang="en-US"/>
        </a:p>
      </dgm:t>
    </dgm:pt>
    <dgm:pt modelId="{ED6257FC-8369-304F-B842-DF05F58F5E15}" type="pres">
      <dgm:prSet presAssocID="{89AC1274-E0F8-7148-90C0-6D41784E6C96}" presName="sibTrans" presStyleLbl="sibTrans2D1" presStyleIdx="0" presStyleCnt="5"/>
      <dgm:spPr/>
    </dgm:pt>
    <dgm:pt modelId="{14F5C566-6CB1-E74A-B8AF-CA97C383F519}" type="pres">
      <dgm:prSet presAssocID="{89AC1274-E0F8-7148-90C0-6D41784E6C96}" presName="connectorText" presStyleLbl="sibTrans2D1" presStyleIdx="0" presStyleCnt="5"/>
      <dgm:spPr/>
    </dgm:pt>
    <dgm:pt modelId="{A64342CB-B380-3647-9E16-741F5DF39366}" type="pres">
      <dgm:prSet presAssocID="{B65BCE8D-9059-2245-A85C-4D64E953162A}" presName="node" presStyleLbl="node1" presStyleIdx="1" presStyleCnt="6" custLinFactNeighborX="58315" custLinFactNeighborY="1440">
        <dgm:presLayoutVars>
          <dgm:bulletEnabled val="1"/>
        </dgm:presLayoutVars>
      </dgm:prSet>
      <dgm:spPr/>
    </dgm:pt>
    <dgm:pt modelId="{13F66B10-81D4-B447-86F1-A006FE45EAB4}" type="pres">
      <dgm:prSet presAssocID="{1402CDDB-3D88-2048-995D-FE3C9D98ECC9}" presName="sibTrans" presStyleLbl="sibTrans2D1" presStyleIdx="1" presStyleCnt="5"/>
      <dgm:spPr/>
    </dgm:pt>
    <dgm:pt modelId="{0653816F-C5E0-824C-B85B-CF368CC012A7}" type="pres">
      <dgm:prSet presAssocID="{1402CDDB-3D88-2048-995D-FE3C9D98ECC9}" presName="connectorText" presStyleLbl="sibTrans2D1" presStyleIdx="1" presStyleCnt="5"/>
      <dgm:spPr/>
    </dgm:pt>
    <dgm:pt modelId="{5AC5C982-1973-D14B-B1C0-28DF2390E514}" type="pres">
      <dgm:prSet presAssocID="{70F06AC1-122F-4940-AE28-D6FC188AA0B2}" presName="node" presStyleLbl="node1" presStyleIdx="2" presStyleCnt="6" custLinFactX="12700" custLinFactNeighborX="100000" custLinFactNeighborY="-2880">
        <dgm:presLayoutVars>
          <dgm:bulletEnabled val="1"/>
        </dgm:presLayoutVars>
      </dgm:prSet>
      <dgm:spPr/>
      <dgm:t>
        <a:bodyPr/>
        <a:lstStyle/>
        <a:p>
          <a:endParaRPr lang="en-US"/>
        </a:p>
      </dgm:t>
    </dgm:pt>
    <dgm:pt modelId="{477DAD60-90E1-3C4F-9E68-6372DC635D1E}" type="pres">
      <dgm:prSet presAssocID="{A8A9BFF6-3741-4D42-8F9F-D5C6A00254E1}" presName="sibTrans" presStyleLbl="sibTrans2D1" presStyleIdx="2" presStyleCnt="5"/>
      <dgm:spPr/>
    </dgm:pt>
    <dgm:pt modelId="{2CD591EF-E885-E944-8FEF-E30AF6621AB9}" type="pres">
      <dgm:prSet presAssocID="{A8A9BFF6-3741-4D42-8F9F-D5C6A00254E1}" presName="connectorText" presStyleLbl="sibTrans2D1" presStyleIdx="2" presStyleCnt="5"/>
      <dgm:spPr/>
    </dgm:pt>
    <dgm:pt modelId="{56F98281-1E18-DA48-8CC3-5560F5DA6A67}" type="pres">
      <dgm:prSet presAssocID="{1CCA99E6-2631-9F4D-A61C-6A9A239393E3}" presName="node" presStyleLbl="node1" presStyleIdx="3" presStyleCnt="6" custLinFactX="-44298" custLinFactY="79125" custLinFactNeighborX="-100000" custLinFactNeighborY="100000">
        <dgm:presLayoutVars>
          <dgm:bulletEnabled val="1"/>
        </dgm:presLayoutVars>
      </dgm:prSet>
      <dgm:spPr/>
      <dgm:t>
        <a:bodyPr/>
        <a:lstStyle/>
        <a:p>
          <a:endParaRPr lang="en-US"/>
        </a:p>
      </dgm:t>
    </dgm:pt>
    <dgm:pt modelId="{9D928134-8867-004A-958F-22F133B01001}" type="pres">
      <dgm:prSet presAssocID="{BCAB996C-A44E-7140-AFDC-C93778F62216}" presName="sibTrans" presStyleLbl="sibTrans2D1" presStyleIdx="3" presStyleCnt="5"/>
      <dgm:spPr/>
    </dgm:pt>
    <dgm:pt modelId="{F9BBD037-06E2-8743-9F7E-960941278FFC}" type="pres">
      <dgm:prSet presAssocID="{BCAB996C-A44E-7140-AFDC-C93778F62216}" presName="connectorText" presStyleLbl="sibTrans2D1" presStyleIdx="3" presStyleCnt="5"/>
      <dgm:spPr/>
    </dgm:pt>
    <dgm:pt modelId="{558F9CEE-E133-5D42-BE28-7CF35C47C771}" type="pres">
      <dgm:prSet presAssocID="{97D4CFF7-17A8-9543-9F42-94107217CE9E}" presName="node" presStyleLbl="node1" presStyleIdx="4" presStyleCnt="6" custLinFactX="-276417" custLinFactY="74538" custLinFactNeighborX="-300000" custLinFactNeighborY="100000">
        <dgm:presLayoutVars>
          <dgm:bulletEnabled val="1"/>
        </dgm:presLayoutVars>
      </dgm:prSet>
      <dgm:spPr/>
    </dgm:pt>
    <dgm:pt modelId="{62817320-C23D-4D4D-B908-3C774671B48E}" type="pres">
      <dgm:prSet presAssocID="{D301E37F-3A24-C944-9935-B73D63A0EE04}" presName="sibTrans" presStyleLbl="sibTrans2D1" presStyleIdx="4" presStyleCnt="5"/>
      <dgm:spPr/>
    </dgm:pt>
    <dgm:pt modelId="{B83CE2A7-362D-4A44-BA33-AD5B6432E651}" type="pres">
      <dgm:prSet presAssocID="{D301E37F-3A24-C944-9935-B73D63A0EE04}" presName="connectorText" presStyleLbl="sibTrans2D1" presStyleIdx="4" presStyleCnt="5"/>
      <dgm:spPr/>
    </dgm:pt>
    <dgm:pt modelId="{03574601-62EA-FA43-8D1B-ECB9A43286FE}" type="pres">
      <dgm:prSet presAssocID="{70CA1077-1E1E-084E-9BB8-00F62C83AABF}" presName="node" presStyleLbl="node1" presStyleIdx="5" presStyleCnt="6" custLinFactX="-500000" custLinFactY="72708" custLinFactNeighborX="-509068" custLinFactNeighborY="100000">
        <dgm:presLayoutVars>
          <dgm:bulletEnabled val="1"/>
        </dgm:presLayoutVars>
      </dgm:prSet>
      <dgm:spPr/>
      <dgm:t>
        <a:bodyPr/>
        <a:lstStyle/>
        <a:p>
          <a:endParaRPr lang="en-US"/>
        </a:p>
      </dgm:t>
    </dgm:pt>
  </dgm:ptLst>
  <dgm:cxnLst>
    <dgm:cxn modelId="{0B0F916F-12DF-B448-A74F-00F04BED3FD7}" type="presOf" srcId="{1402CDDB-3D88-2048-995D-FE3C9D98ECC9}" destId="{0653816F-C5E0-824C-B85B-CF368CC012A7}" srcOrd="1" destOrd="0" presId="urn:microsoft.com/office/officeart/2005/8/layout/process1"/>
    <dgm:cxn modelId="{BE93EBE8-EE26-3F49-B4C0-2BE225B25E13}" type="presOf" srcId="{BCAB996C-A44E-7140-AFDC-C93778F62216}" destId="{F9BBD037-06E2-8743-9F7E-960941278FFC}" srcOrd="1" destOrd="0" presId="urn:microsoft.com/office/officeart/2005/8/layout/process1"/>
    <dgm:cxn modelId="{1683974D-81EC-2344-A47D-7D75487D7471}" type="presOf" srcId="{1402CDDB-3D88-2048-995D-FE3C9D98ECC9}" destId="{13F66B10-81D4-B447-86F1-A006FE45EAB4}" srcOrd="0" destOrd="0" presId="urn:microsoft.com/office/officeart/2005/8/layout/process1"/>
    <dgm:cxn modelId="{CC1A39C8-C914-5D49-9CA3-FE22A6DD962F}" type="presOf" srcId="{89AC1274-E0F8-7148-90C0-6D41784E6C96}" destId="{14F5C566-6CB1-E74A-B8AF-CA97C383F519}" srcOrd="1" destOrd="0" presId="urn:microsoft.com/office/officeart/2005/8/layout/process1"/>
    <dgm:cxn modelId="{0F588102-5DA7-ED43-A50F-004BE6E2F358}" type="presOf" srcId="{D301E37F-3A24-C944-9935-B73D63A0EE04}" destId="{62817320-C23D-4D4D-B908-3C774671B48E}" srcOrd="0" destOrd="0" presId="urn:microsoft.com/office/officeart/2005/8/layout/process1"/>
    <dgm:cxn modelId="{D086EEAC-173F-F340-9863-C66EA3B25505}" srcId="{3F2B58C9-CB98-B749-8B34-3E5609E71299}" destId="{601B4618-4C32-6F4B-B4FA-993DC2968B51}" srcOrd="0" destOrd="0" parTransId="{EE0AECCD-9111-4048-ACE0-511322D8F269}" sibTransId="{89AC1274-E0F8-7148-90C0-6D41784E6C96}"/>
    <dgm:cxn modelId="{64EB4A7C-52B6-784A-9E64-00E1AF720BC8}" type="presOf" srcId="{89AC1274-E0F8-7148-90C0-6D41784E6C96}" destId="{ED6257FC-8369-304F-B842-DF05F58F5E15}" srcOrd="0" destOrd="0" presId="urn:microsoft.com/office/officeart/2005/8/layout/process1"/>
    <dgm:cxn modelId="{C039F37F-9845-AA40-8421-57335A9E10F3}" type="presOf" srcId="{BCAB996C-A44E-7140-AFDC-C93778F62216}" destId="{9D928134-8867-004A-958F-22F133B01001}" srcOrd="0" destOrd="0" presId="urn:microsoft.com/office/officeart/2005/8/layout/process1"/>
    <dgm:cxn modelId="{57683723-8314-9D4A-80FE-5FCD51351C6E}" srcId="{3F2B58C9-CB98-B749-8B34-3E5609E71299}" destId="{97D4CFF7-17A8-9543-9F42-94107217CE9E}" srcOrd="4" destOrd="0" parTransId="{C4D8757C-D1E7-8548-B04F-3B2F8F2B78CC}" sibTransId="{D301E37F-3A24-C944-9935-B73D63A0EE04}"/>
    <dgm:cxn modelId="{86D9B1AE-ACB2-B249-B790-8951F9FE7205}" srcId="{3F2B58C9-CB98-B749-8B34-3E5609E71299}" destId="{70CA1077-1E1E-084E-9BB8-00F62C83AABF}" srcOrd="5" destOrd="0" parTransId="{46D322F1-447C-7B4A-A4BF-91C4D5779FAB}" sibTransId="{E5F78D34-61C4-0D43-9244-F674E862AA4C}"/>
    <dgm:cxn modelId="{BF38B185-E221-2842-8C5A-38733D030B9E}" type="presOf" srcId="{70F06AC1-122F-4940-AE28-D6FC188AA0B2}" destId="{5AC5C982-1973-D14B-B1C0-28DF2390E514}" srcOrd="0" destOrd="0" presId="urn:microsoft.com/office/officeart/2005/8/layout/process1"/>
    <dgm:cxn modelId="{7F87AFD7-139D-D04B-91CC-FA89F06B6502}" srcId="{3F2B58C9-CB98-B749-8B34-3E5609E71299}" destId="{1CCA99E6-2631-9F4D-A61C-6A9A239393E3}" srcOrd="3" destOrd="0" parTransId="{1C0BB6C8-67D5-5D4A-A361-0D47AD952DEF}" sibTransId="{BCAB996C-A44E-7140-AFDC-C93778F62216}"/>
    <dgm:cxn modelId="{400EC67B-9D0B-CD45-88B0-E68BB1CBEFA4}" type="presOf" srcId="{601B4618-4C32-6F4B-B4FA-993DC2968B51}" destId="{4E6E95E1-BEBB-644D-BBD1-098DD5D6FFE9}" srcOrd="0" destOrd="0" presId="urn:microsoft.com/office/officeart/2005/8/layout/process1"/>
    <dgm:cxn modelId="{9C32D7CD-D922-C546-96B0-E445D0C38A2B}" type="presOf" srcId="{A8A9BFF6-3741-4D42-8F9F-D5C6A00254E1}" destId="{477DAD60-90E1-3C4F-9E68-6372DC635D1E}" srcOrd="0" destOrd="0" presId="urn:microsoft.com/office/officeart/2005/8/layout/process1"/>
    <dgm:cxn modelId="{E10AA68A-06F1-1A46-9E53-0E03D5C2A60D}" type="presOf" srcId="{1CCA99E6-2631-9F4D-A61C-6A9A239393E3}" destId="{56F98281-1E18-DA48-8CC3-5560F5DA6A67}" srcOrd="0" destOrd="0" presId="urn:microsoft.com/office/officeart/2005/8/layout/process1"/>
    <dgm:cxn modelId="{4DAD3ED3-0D3B-EA4A-92BA-72593549FAD1}" type="presOf" srcId="{3F2B58C9-CB98-B749-8B34-3E5609E71299}" destId="{E1398E44-667A-5246-AB5D-E1EE6EAABBCE}" srcOrd="0" destOrd="0" presId="urn:microsoft.com/office/officeart/2005/8/layout/process1"/>
    <dgm:cxn modelId="{AEFDEE38-0753-4049-BD5C-7BA41FA5DF6E}" type="presOf" srcId="{B65BCE8D-9059-2245-A85C-4D64E953162A}" destId="{A64342CB-B380-3647-9E16-741F5DF39366}" srcOrd="0" destOrd="0" presId="urn:microsoft.com/office/officeart/2005/8/layout/process1"/>
    <dgm:cxn modelId="{9B9513F0-2092-A343-BE30-EC3C809E5F1B}" srcId="{3F2B58C9-CB98-B749-8B34-3E5609E71299}" destId="{70F06AC1-122F-4940-AE28-D6FC188AA0B2}" srcOrd="2" destOrd="0" parTransId="{E9AAEB9D-1DD2-5245-BE49-AD2E1052DB93}" sibTransId="{A8A9BFF6-3741-4D42-8F9F-D5C6A00254E1}"/>
    <dgm:cxn modelId="{55318081-B96E-1D4D-B30F-3660461E20DB}" type="presOf" srcId="{A8A9BFF6-3741-4D42-8F9F-D5C6A00254E1}" destId="{2CD591EF-E885-E944-8FEF-E30AF6621AB9}" srcOrd="1" destOrd="0" presId="urn:microsoft.com/office/officeart/2005/8/layout/process1"/>
    <dgm:cxn modelId="{C900B8A2-42E3-484D-AF17-B8DE8D634990}" type="presOf" srcId="{97D4CFF7-17A8-9543-9F42-94107217CE9E}" destId="{558F9CEE-E133-5D42-BE28-7CF35C47C771}" srcOrd="0" destOrd="0" presId="urn:microsoft.com/office/officeart/2005/8/layout/process1"/>
    <dgm:cxn modelId="{3ED8E2E9-B2FC-F94D-A023-5806233202CA}" srcId="{3F2B58C9-CB98-B749-8B34-3E5609E71299}" destId="{B65BCE8D-9059-2245-A85C-4D64E953162A}" srcOrd="1" destOrd="0" parTransId="{2963E5BF-0FB6-6A4B-9CEF-A8169BB95357}" sibTransId="{1402CDDB-3D88-2048-995D-FE3C9D98ECC9}"/>
    <dgm:cxn modelId="{C82AAEF1-B859-4541-9FE1-73A0F3C4747F}" type="presOf" srcId="{70CA1077-1E1E-084E-9BB8-00F62C83AABF}" destId="{03574601-62EA-FA43-8D1B-ECB9A43286FE}" srcOrd="0" destOrd="0" presId="urn:microsoft.com/office/officeart/2005/8/layout/process1"/>
    <dgm:cxn modelId="{FEA5ED89-38A3-4E48-966A-ACDA3A0980D9}" type="presOf" srcId="{D301E37F-3A24-C944-9935-B73D63A0EE04}" destId="{B83CE2A7-362D-4A44-BA33-AD5B6432E651}" srcOrd="1" destOrd="0" presId="urn:microsoft.com/office/officeart/2005/8/layout/process1"/>
    <dgm:cxn modelId="{B6B67B0E-B162-F143-835A-2CEAAA03BDF8}" type="presParOf" srcId="{E1398E44-667A-5246-AB5D-E1EE6EAABBCE}" destId="{4E6E95E1-BEBB-644D-BBD1-098DD5D6FFE9}" srcOrd="0" destOrd="0" presId="urn:microsoft.com/office/officeart/2005/8/layout/process1"/>
    <dgm:cxn modelId="{8EC890E7-2714-BE42-8A98-575F079BE468}" type="presParOf" srcId="{E1398E44-667A-5246-AB5D-E1EE6EAABBCE}" destId="{ED6257FC-8369-304F-B842-DF05F58F5E15}" srcOrd="1" destOrd="0" presId="urn:microsoft.com/office/officeart/2005/8/layout/process1"/>
    <dgm:cxn modelId="{01566E66-ECAE-264F-BBC2-0811FF0D9741}" type="presParOf" srcId="{ED6257FC-8369-304F-B842-DF05F58F5E15}" destId="{14F5C566-6CB1-E74A-B8AF-CA97C383F519}" srcOrd="0" destOrd="0" presId="urn:microsoft.com/office/officeart/2005/8/layout/process1"/>
    <dgm:cxn modelId="{1B58E721-9525-FA45-8DEB-1EC943E3D03E}" type="presParOf" srcId="{E1398E44-667A-5246-AB5D-E1EE6EAABBCE}" destId="{A64342CB-B380-3647-9E16-741F5DF39366}" srcOrd="2" destOrd="0" presId="urn:microsoft.com/office/officeart/2005/8/layout/process1"/>
    <dgm:cxn modelId="{0D704D5B-624B-A148-B127-714C4E68F8EE}" type="presParOf" srcId="{E1398E44-667A-5246-AB5D-E1EE6EAABBCE}" destId="{13F66B10-81D4-B447-86F1-A006FE45EAB4}" srcOrd="3" destOrd="0" presId="urn:microsoft.com/office/officeart/2005/8/layout/process1"/>
    <dgm:cxn modelId="{4E47BAF2-B63E-434B-885F-482FD985A344}" type="presParOf" srcId="{13F66B10-81D4-B447-86F1-A006FE45EAB4}" destId="{0653816F-C5E0-824C-B85B-CF368CC012A7}" srcOrd="0" destOrd="0" presId="urn:microsoft.com/office/officeart/2005/8/layout/process1"/>
    <dgm:cxn modelId="{C96F964A-B3AA-D24B-AEAC-6A275BDD4F58}" type="presParOf" srcId="{E1398E44-667A-5246-AB5D-E1EE6EAABBCE}" destId="{5AC5C982-1973-D14B-B1C0-28DF2390E514}" srcOrd="4" destOrd="0" presId="urn:microsoft.com/office/officeart/2005/8/layout/process1"/>
    <dgm:cxn modelId="{9147DC23-FA48-DA4D-9AB7-E0BF1EB0D08C}" type="presParOf" srcId="{E1398E44-667A-5246-AB5D-E1EE6EAABBCE}" destId="{477DAD60-90E1-3C4F-9E68-6372DC635D1E}" srcOrd="5" destOrd="0" presId="urn:microsoft.com/office/officeart/2005/8/layout/process1"/>
    <dgm:cxn modelId="{75C82630-2C41-7A41-87D1-E7B9D08A11F5}" type="presParOf" srcId="{477DAD60-90E1-3C4F-9E68-6372DC635D1E}" destId="{2CD591EF-E885-E944-8FEF-E30AF6621AB9}" srcOrd="0" destOrd="0" presId="urn:microsoft.com/office/officeart/2005/8/layout/process1"/>
    <dgm:cxn modelId="{1F96C00E-2391-934C-9790-1B228D49B446}" type="presParOf" srcId="{E1398E44-667A-5246-AB5D-E1EE6EAABBCE}" destId="{56F98281-1E18-DA48-8CC3-5560F5DA6A67}" srcOrd="6" destOrd="0" presId="urn:microsoft.com/office/officeart/2005/8/layout/process1"/>
    <dgm:cxn modelId="{537C7E82-667B-AF46-9899-FE692EC65CE1}" type="presParOf" srcId="{E1398E44-667A-5246-AB5D-E1EE6EAABBCE}" destId="{9D928134-8867-004A-958F-22F133B01001}" srcOrd="7" destOrd="0" presId="urn:microsoft.com/office/officeart/2005/8/layout/process1"/>
    <dgm:cxn modelId="{FD3639D7-A194-B542-94C4-F6831909E89A}" type="presParOf" srcId="{9D928134-8867-004A-958F-22F133B01001}" destId="{F9BBD037-06E2-8743-9F7E-960941278FFC}" srcOrd="0" destOrd="0" presId="urn:microsoft.com/office/officeart/2005/8/layout/process1"/>
    <dgm:cxn modelId="{CCF37489-5ACC-9545-B0FA-A33F0E23D1A9}" type="presParOf" srcId="{E1398E44-667A-5246-AB5D-E1EE6EAABBCE}" destId="{558F9CEE-E133-5D42-BE28-7CF35C47C771}" srcOrd="8" destOrd="0" presId="urn:microsoft.com/office/officeart/2005/8/layout/process1"/>
    <dgm:cxn modelId="{808B8AAB-12A1-E348-97C5-565AF985112A}" type="presParOf" srcId="{E1398E44-667A-5246-AB5D-E1EE6EAABBCE}" destId="{62817320-C23D-4D4D-B908-3C774671B48E}" srcOrd="9" destOrd="0" presId="urn:microsoft.com/office/officeart/2005/8/layout/process1"/>
    <dgm:cxn modelId="{26FB9BAB-08D6-2845-BF53-E94AA7062054}" type="presParOf" srcId="{62817320-C23D-4D4D-B908-3C774671B48E}" destId="{B83CE2A7-362D-4A44-BA33-AD5B6432E651}" srcOrd="0" destOrd="0" presId="urn:microsoft.com/office/officeart/2005/8/layout/process1"/>
    <dgm:cxn modelId="{05BEA732-0CFF-C94B-9609-918E018A7C74}" type="presParOf" srcId="{E1398E44-667A-5246-AB5D-E1EE6EAABBCE}" destId="{03574601-62EA-FA43-8D1B-ECB9A43286FE}"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B58C9-CB98-B749-8B34-3E5609E71299}" type="doc">
      <dgm:prSet loTypeId="urn:microsoft.com/office/officeart/2005/8/layout/process1" loCatId="" qsTypeId="urn:microsoft.com/office/officeart/2005/8/quickstyle/simple4" qsCatId="simple" csTypeId="urn:microsoft.com/office/officeart/2005/8/colors/accent1_2" csCatId="accent1" phldr="1"/>
      <dgm:spPr/>
    </dgm:pt>
    <dgm:pt modelId="{B65BCE8D-9059-2245-A85C-4D64E953162A}">
      <dgm:prSet phldrT="[Text]"/>
      <dgm:spPr/>
      <dgm:t>
        <a:bodyPr/>
        <a:lstStyle/>
        <a:p>
          <a:r>
            <a:rPr lang="en-US" dirty="0" smtClean="0"/>
            <a:t>Movie Plots</a:t>
          </a:r>
          <a:endParaRPr lang="en-US" dirty="0"/>
        </a:p>
      </dgm:t>
    </dgm:pt>
    <dgm:pt modelId="{2963E5BF-0FB6-6A4B-9CEF-A8169BB95357}" type="parTrans" cxnId="{3ED8E2E9-B2FC-F94D-A023-5806233202CA}">
      <dgm:prSet/>
      <dgm:spPr/>
      <dgm:t>
        <a:bodyPr/>
        <a:lstStyle/>
        <a:p>
          <a:endParaRPr lang="en-US"/>
        </a:p>
      </dgm:t>
    </dgm:pt>
    <dgm:pt modelId="{1402CDDB-3D88-2048-995D-FE3C9D98ECC9}" type="sibTrans" cxnId="{3ED8E2E9-B2FC-F94D-A023-5806233202CA}">
      <dgm:prSet/>
      <dgm:spPr/>
      <dgm:t>
        <a:bodyPr/>
        <a:lstStyle/>
        <a:p>
          <a:endParaRPr lang="en-US"/>
        </a:p>
      </dgm:t>
    </dgm:pt>
    <dgm:pt modelId="{70F06AC1-122F-4940-AE28-D6FC188AA0B2}">
      <dgm:prSet phldrT="[Text]"/>
      <dgm:spPr/>
      <dgm:t>
        <a:bodyPr/>
        <a:lstStyle/>
        <a:p>
          <a:r>
            <a:rPr lang="en-US" dirty="0" smtClean="0"/>
            <a:t>TF-IDF Vectorization</a:t>
          </a:r>
          <a:endParaRPr lang="en-US" dirty="0" smtClean="0"/>
        </a:p>
      </dgm:t>
    </dgm:pt>
    <dgm:pt modelId="{E9AAEB9D-1DD2-5245-BE49-AD2E1052DB93}" type="parTrans" cxnId="{9B9513F0-2092-A343-BE30-EC3C809E5F1B}">
      <dgm:prSet/>
      <dgm:spPr/>
      <dgm:t>
        <a:bodyPr/>
        <a:lstStyle/>
        <a:p>
          <a:endParaRPr lang="en-US"/>
        </a:p>
      </dgm:t>
    </dgm:pt>
    <dgm:pt modelId="{A8A9BFF6-3741-4D42-8F9F-D5C6A00254E1}" type="sibTrans" cxnId="{9B9513F0-2092-A343-BE30-EC3C809E5F1B}">
      <dgm:prSet/>
      <dgm:spPr/>
      <dgm:t>
        <a:bodyPr/>
        <a:lstStyle/>
        <a:p>
          <a:endParaRPr lang="en-US"/>
        </a:p>
      </dgm:t>
    </dgm:pt>
    <dgm:pt modelId="{1CCA99E6-2631-9F4D-A61C-6A9A239393E3}">
      <dgm:prSet/>
      <dgm:spPr/>
      <dgm:t>
        <a:bodyPr/>
        <a:lstStyle/>
        <a:p>
          <a:r>
            <a:rPr lang="en-US" dirty="0" smtClean="0"/>
            <a:t>ML Classifier</a:t>
          </a:r>
          <a:endParaRPr lang="en-US" dirty="0"/>
        </a:p>
      </dgm:t>
    </dgm:pt>
    <dgm:pt modelId="{1C0BB6C8-67D5-5D4A-A361-0D47AD952DEF}" type="parTrans" cxnId="{7F87AFD7-139D-D04B-91CC-FA89F06B6502}">
      <dgm:prSet/>
      <dgm:spPr/>
      <dgm:t>
        <a:bodyPr/>
        <a:lstStyle/>
        <a:p>
          <a:endParaRPr lang="en-US"/>
        </a:p>
      </dgm:t>
    </dgm:pt>
    <dgm:pt modelId="{BCAB996C-A44E-7140-AFDC-C93778F62216}" type="sibTrans" cxnId="{7F87AFD7-139D-D04B-91CC-FA89F06B6502}">
      <dgm:prSet/>
      <dgm:spPr/>
      <dgm:t>
        <a:bodyPr/>
        <a:lstStyle/>
        <a:p>
          <a:endParaRPr lang="en-US"/>
        </a:p>
      </dgm:t>
    </dgm:pt>
    <dgm:pt modelId="{70CA1077-1E1E-084E-9BB8-00F62C83AABF}">
      <dgm:prSet/>
      <dgm:spPr/>
      <dgm:t>
        <a:bodyPr/>
        <a:lstStyle/>
        <a:p>
          <a:r>
            <a:rPr lang="en-US" dirty="0" smtClean="0"/>
            <a:t>Evaluation</a:t>
          </a:r>
          <a:endParaRPr lang="en-US" dirty="0"/>
        </a:p>
      </dgm:t>
    </dgm:pt>
    <dgm:pt modelId="{E5F78D34-61C4-0D43-9244-F674E862AA4C}" type="sibTrans" cxnId="{86D9B1AE-ACB2-B249-B790-8951F9FE7205}">
      <dgm:prSet/>
      <dgm:spPr/>
      <dgm:t>
        <a:bodyPr/>
        <a:lstStyle/>
        <a:p>
          <a:endParaRPr lang="en-US"/>
        </a:p>
      </dgm:t>
    </dgm:pt>
    <dgm:pt modelId="{46D322F1-447C-7B4A-A4BF-91C4D5779FAB}" type="parTrans" cxnId="{86D9B1AE-ACB2-B249-B790-8951F9FE7205}">
      <dgm:prSet/>
      <dgm:spPr/>
      <dgm:t>
        <a:bodyPr/>
        <a:lstStyle/>
        <a:p>
          <a:endParaRPr lang="en-US"/>
        </a:p>
      </dgm:t>
    </dgm:pt>
    <dgm:pt modelId="{E1398E44-667A-5246-AB5D-E1EE6EAABBCE}" type="pres">
      <dgm:prSet presAssocID="{3F2B58C9-CB98-B749-8B34-3E5609E71299}" presName="Name0" presStyleCnt="0">
        <dgm:presLayoutVars>
          <dgm:dir/>
          <dgm:resizeHandles val="exact"/>
        </dgm:presLayoutVars>
      </dgm:prSet>
      <dgm:spPr/>
    </dgm:pt>
    <dgm:pt modelId="{A64342CB-B380-3647-9E16-741F5DF39366}" type="pres">
      <dgm:prSet presAssocID="{B65BCE8D-9059-2245-A85C-4D64E953162A}" presName="node" presStyleLbl="node1" presStyleIdx="0" presStyleCnt="4" custLinFactNeighborX="-23758" custLinFactNeighborY="5760">
        <dgm:presLayoutVars>
          <dgm:bulletEnabled val="1"/>
        </dgm:presLayoutVars>
      </dgm:prSet>
      <dgm:spPr/>
      <dgm:t>
        <a:bodyPr/>
        <a:lstStyle/>
        <a:p>
          <a:endParaRPr lang="en-US"/>
        </a:p>
      </dgm:t>
    </dgm:pt>
    <dgm:pt modelId="{13F66B10-81D4-B447-86F1-A006FE45EAB4}" type="pres">
      <dgm:prSet presAssocID="{1402CDDB-3D88-2048-995D-FE3C9D98ECC9}" presName="sibTrans" presStyleLbl="sibTrans2D1" presStyleIdx="0" presStyleCnt="3"/>
      <dgm:spPr/>
    </dgm:pt>
    <dgm:pt modelId="{0653816F-C5E0-824C-B85B-CF368CC012A7}" type="pres">
      <dgm:prSet presAssocID="{1402CDDB-3D88-2048-995D-FE3C9D98ECC9}" presName="connectorText" presStyleLbl="sibTrans2D1" presStyleIdx="0" presStyleCnt="3"/>
      <dgm:spPr/>
    </dgm:pt>
    <dgm:pt modelId="{5AC5C982-1973-D14B-B1C0-28DF2390E514}" type="pres">
      <dgm:prSet presAssocID="{70F06AC1-122F-4940-AE28-D6FC188AA0B2}" presName="node" presStyleLbl="node1" presStyleIdx="1" presStyleCnt="4" custLinFactX="12700" custLinFactNeighborX="100000" custLinFactNeighborY="5759">
        <dgm:presLayoutVars>
          <dgm:bulletEnabled val="1"/>
        </dgm:presLayoutVars>
      </dgm:prSet>
      <dgm:spPr/>
      <dgm:t>
        <a:bodyPr/>
        <a:lstStyle/>
        <a:p>
          <a:endParaRPr lang="en-US"/>
        </a:p>
      </dgm:t>
    </dgm:pt>
    <dgm:pt modelId="{477DAD60-90E1-3C4F-9E68-6372DC635D1E}" type="pres">
      <dgm:prSet presAssocID="{A8A9BFF6-3741-4D42-8F9F-D5C6A00254E1}" presName="sibTrans" presStyleLbl="sibTrans2D1" presStyleIdx="1" presStyleCnt="3"/>
      <dgm:spPr/>
    </dgm:pt>
    <dgm:pt modelId="{2CD591EF-E885-E944-8FEF-E30AF6621AB9}" type="pres">
      <dgm:prSet presAssocID="{A8A9BFF6-3741-4D42-8F9F-D5C6A00254E1}" presName="connectorText" presStyleLbl="sibTrans2D1" presStyleIdx="1" presStyleCnt="3"/>
      <dgm:spPr/>
    </dgm:pt>
    <dgm:pt modelId="{56F98281-1E18-DA48-8CC3-5560F5DA6A67}" type="pres">
      <dgm:prSet presAssocID="{1CCA99E6-2631-9F4D-A61C-6A9A239393E3}" presName="node" presStyleLbl="node1" presStyleIdx="2" presStyleCnt="4" custLinFactX="-44298" custLinFactY="79125" custLinFactNeighborX="-100000" custLinFactNeighborY="100000">
        <dgm:presLayoutVars>
          <dgm:bulletEnabled val="1"/>
        </dgm:presLayoutVars>
      </dgm:prSet>
      <dgm:spPr/>
      <dgm:t>
        <a:bodyPr/>
        <a:lstStyle/>
        <a:p>
          <a:endParaRPr lang="en-US"/>
        </a:p>
      </dgm:t>
    </dgm:pt>
    <dgm:pt modelId="{9D928134-8867-004A-958F-22F133B01001}" type="pres">
      <dgm:prSet presAssocID="{BCAB996C-A44E-7140-AFDC-C93778F62216}" presName="sibTrans" presStyleLbl="sibTrans2D1" presStyleIdx="2" presStyleCnt="3"/>
      <dgm:spPr/>
    </dgm:pt>
    <dgm:pt modelId="{F9BBD037-06E2-8743-9F7E-960941278FFC}" type="pres">
      <dgm:prSet presAssocID="{BCAB996C-A44E-7140-AFDC-C93778F62216}" presName="connectorText" presStyleLbl="sibTrans2D1" presStyleIdx="2" presStyleCnt="3"/>
      <dgm:spPr/>
    </dgm:pt>
    <dgm:pt modelId="{03574601-62EA-FA43-8D1B-ECB9A43286FE}" type="pres">
      <dgm:prSet presAssocID="{70CA1077-1E1E-084E-9BB8-00F62C83AABF}" presName="node" presStyleLbl="node1" presStyleIdx="3" presStyleCnt="4" custLinFactX="-500000" custLinFactY="79907" custLinFactNeighborX="-500000" custLinFactNeighborY="100000">
        <dgm:presLayoutVars>
          <dgm:bulletEnabled val="1"/>
        </dgm:presLayoutVars>
      </dgm:prSet>
      <dgm:spPr/>
      <dgm:t>
        <a:bodyPr/>
        <a:lstStyle/>
        <a:p>
          <a:endParaRPr lang="en-US"/>
        </a:p>
      </dgm:t>
    </dgm:pt>
  </dgm:ptLst>
  <dgm:cxnLst>
    <dgm:cxn modelId="{5BE11555-78EC-274B-9740-39DE6BA89F3D}" type="presOf" srcId="{B65BCE8D-9059-2245-A85C-4D64E953162A}" destId="{A64342CB-B380-3647-9E16-741F5DF39366}" srcOrd="0" destOrd="0" presId="urn:microsoft.com/office/officeart/2005/8/layout/process1"/>
    <dgm:cxn modelId="{7E712F06-0363-5242-B244-89D1FD9466B1}" type="presOf" srcId="{1CCA99E6-2631-9F4D-A61C-6A9A239393E3}" destId="{56F98281-1E18-DA48-8CC3-5560F5DA6A67}" srcOrd="0" destOrd="0" presId="urn:microsoft.com/office/officeart/2005/8/layout/process1"/>
    <dgm:cxn modelId="{86D9B1AE-ACB2-B249-B790-8951F9FE7205}" srcId="{3F2B58C9-CB98-B749-8B34-3E5609E71299}" destId="{70CA1077-1E1E-084E-9BB8-00F62C83AABF}" srcOrd="3" destOrd="0" parTransId="{46D322F1-447C-7B4A-A4BF-91C4D5779FAB}" sibTransId="{E5F78D34-61C4-0D43-9244-F674E862AA4C}"/>
    <dgm:cxn modelId="{11DBE4F0-3C42-BC45-9266-8BCE87F1EA4F}" type="presOf" srcId="{1402CDDB-3D88-2048-995D-FE3C9D98ECC9}" destId="{0653816F-C5E0-824C-B85B-CF368CC012A7}" srcOrd="1" destOrd="0" presId="urn:microsoft.com/office/officeart/2005/8/layout/process1"/>
    <dgm:cxn modelId="{699926B7-2E52-C54A-8E60-69C8368BC9A3}" type="presOf" srcId="{BCAB996C-A44E-7140-AFDC-C93778F62216}" destId="{F9BBD037-06E2-8743-9F7E-960941278FFC}" srcOrd="1" destOrd="0" presId="urn:microsoft.com/office/officeart/2005/8/layout/process1"/>
    <dgm:cxn modelId="{0264084B-3C2E-9845-ABC2-E04EB3738551}" type="presOf" srcId="{70F06AC1-122F-4940-AE28-D6FC188AA0B2}" destId="{5AC5C982-1973-D14B-B1C0-28DF2390E514}" srcOrd="0" destOrd="0" presId="urn:microsoft.com/office/officeart/2005/8/layout/process1"/>
    <dgm:cxn modelId="{3ED8E2E9-B2FC-F94D-A023-5806233202CA}" srcId="{3F2B58C9-CB98-B749-8B34-3E5609E71299}" destId="{B65BCE8D-9059-2245-A85C-4D64E953162A}" srcOrd="0" destOrd="0" parTransId="{2963E5BF-0FB6-6A4B-9CEF-A8169BB95357}" sibTransId="{1402CDDB-3D88-2048-995D-FE3C9D98ECC9}"/>
    <dgm:cxn modelId="{AC99000D-05BD-B74E-8174-7D4BC9FA3898}" type="presOf" srcId="{BCAB996C-A44E-7140-AFDC-C93778F62216}" destId="{9D928134-8867-004A-958F-22F133B01001}" srcOrd="0" destOrd="0" presId="urn:microsoft.com/office/officeart/2005/8/layout/process1"/>
    <dgm:cxn modelId="{25C45EF2-7F2B-5141-AB85-4F738C38E04F}" type="presOf" srcId="{70CA1077-1E1E-084E-9BB8-00F62C83AABF}" destId="{03574601-62EA-FA43-8D1B-ECB9A43286FE}" srcOrd="0" destOrd="0" presId="urn:microsoft.com/office/officeart/2005/8/layout/process1"/>
    <dgm:cxn modelId="{52A6DB47-0B07-2748-8E5F-A04A603F8401}" type="presOf" srcId="{A8A9BFF6-3741-4D42-8F9F-D5C6A00254E1}" destId="{477DAD60-90E1-3C4F-9E68-6372DC635D1E}" srcOrd="0" destOrd="0" presId="urn:microsoft.com/office/officeart/2005/8/layout/process1"/>
    <dgm:cxn modelId="{9B9513F0-2092-A343-BE30-EC3C809E5F1B}" srcId="{3F2B58C9-CB98-B749-8B34-3E5609E71299}" destId="{70F06AC1-122F-4940-AE28-D6FC188AA0B2}" srcOrd="1" destOrd="0" parTransId="{E9AAEB9D-1DD2-5245-BE49-AD2E1052DB93}" sibTransId="{A8A9BFF6-3741-4D42-8F9F-D5C6A00254E1}"/>
    <dgm:cxn modelId="{3D149D98-7005-714E-98FF-D3BF9DD4902A}" type="presOf" srcId="{3F2B58C9-CB98-B749-8B34-3E5609E71299}" destId="{E1398E44-667A-5246-AB5D-E1EE6EAABBCE}" srcOrd="0" destOrd="0" presId="urn:microsoft.com/office/officeart/2005/8/layout/process1"/>
    <dgm:cxn modelId="{7F87AFD7-139D-D04B-91CC-FA89F06B6502}" srcId="{3F2B58C9-CB98-B749-8B34-3E5609E71299}" destId="{1CCA99E6-2631-9F4D-A61C-6A9A239393E3}" srcOrd="2" destOrd="0" parTransId="{1C0BB6C8-67D5-5D4A-A361-0D47AD952DEF}" sibTransId="{BCAB996C-A44E-7140-AFDC-C93778F62216}"/>
    <dgm:cxn modelId="{DC709A41-DA76-BC4F-96FB-8D64F47F15CE}" type="presOf" srcId="{1402CDDB-3D88-2048-995D-FE3C9D98ECC9}" destId="{13F66B10-81D4-B447-86F1-A006FE45EAB4}" srcOrd="0" destOrd="0" presId="urn:microsoft.com/office/officeart/2005/8/layout/process1"/>
    <dgm:cxn modelId="{A7C3760F-3FA4-8746-B8D7-6FE754F30E6D}" type="presOf" srcId="{A8A9BFF6-3741-4D42-8F9F-D5C6A00254E1}" destId="{2CD591EF-E885-E944-8FEF-E30AF6621AB9}" srcOrd="1" destOrd="0" presId="urn:microsoft.com/office/officeart/2005/8/layout/process1"/>
    <dgm:cxn modelId="{EB8F43D5-8B4E-7747-ACC9-F7DA8B84C461}" type="presParOf" srcId="{E1398E44-667A-5246-AB5D-E1EE6EAABBCE}" destId="{A64342CB-B380-3647-9E16-741F5DF39366}" srcOrd="0" destOrd="0" presId="urn:microsoft.com/office/officeart/2005/8/layout/process1"/>
    <dgm:cxn modelId="{6CDCA790-ACD4-D44F-9AC2-E39106B1CC37}" type="presParOf" srcId="{E1398E44-667A-5246-AB5D-E1EE6EAABBCE}" destId="{13F66B10-81D4-B447-86F1-A006FE45EAB4}" srcOrd="1" destOrd="0" presId="urn:microsoft.com/office/officeart/2005/8/layout/process1"/>
    <dgm:cxn modelId="{A1E8898F-77E9-3947-BA0E-C00ABB3EEDC0}" type="presParOf" srcId="{13F66B10-81D4-B447-86F1-A006FE45EAB4}" destId="{0653816F-C5E0-824C-B85B-CF368CC012A7}" srcOrd="0" destOrd="0" presId="urn:microsoft.com/office/officeart/2005/8/layout/process1"/>
    <dgm:cxn modelId="{FA0A61C7-39D1-C742-8A78-DD97D44276F7}" type="presParOf" srcId="{E1398E44-667A-5246-AB5D-E1EE6EAABBCE}" destId="{5AC5C982-1973-D14B-B1C0-28DF2390E514}" srcOrd="2" destOrd="0" presId="urn:microsoft.com/office/officeart/2005/8/layout/process1"/>
    <dgm:cxn modelId="{D39645E4-C47F-5449-835E-B1F5AF437289}" type="presParOf" srcId="{E1398E44-667A-5246-AB5D-E1EE6EAABBCE}" destId="{477DAD60-90E1-3C4F-9E68-6372DC635D1E}" srcOrd="3" destOrd="0" presId="urn:microsoft.com/office/officeart/2005/8/layout/process1"/>
    <dgm:cxn modelId="{C1A02186-8529-384D-A91A-CAF0B933A1AF}" type="presParOf" srcId="{477DAD60-90E1-3C4F-9E68-6372DC635D1E}" destId="{2CD591EF-E885-E944-8FEF-E30AF6621AB9}" srcOrd="0" destOrd="0" presId="urn:microsoft.com/office/officeart/2005/8/layout/process1"/>
    <dgm:cxn modelId="{DBE81C0C-7BE2-184B-9818-5C98EA953724}" type="presParOf" srcId="{E1398E44-667A-5246-AB5D-E1EE6EAABBCE}" destId="{56F98281-1E18-DA48-8CC3-5560F5DA6A67}" srcOrd="4" destOrd="0" presId="urn:microsoft.com/office/officeart/2005/8/layout/process1"/>
    <dgm:cxn modelId="{D3ABAD20-22E5-7E48-9BBA-7E1EFD514ABD}" type="presParOf" srcId="{E1398E44-667A-5246-AB5D-E1EE6EAABBCE}" destId="{9D928134-8867-004A-958F-22F133B01001}" srcOrd="5" destOrd="0" presId="urn:microsoft.com/office/officeart/2005/8/layout/process1"/>
    <dgm:cxn modelId="{B9CE9AAD-5D4D-F642-9D69-5E2FB46184C4}" type="presParOf" srcId="{9D928134-8867-004A-958F-22F133B01001}" destId="{F9BBD037-06E2-8743-9F7E-960941278FFC}" srcOrd="0" destOrd="0" presId="urn:microsoft.com/office/officeart/2005/8/layout/process1"/>
    <dgm:cxn modelId="{A4EFE28D-C8B2-5B46-A354-8B30CAF25AA1}" type="presParOf" srcId="{E1398E44-667A-5246-AB5D-E1EE6EAABBCE}" destId="{03574601-62EA-FA43-8D1B-ECB9A43286F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1A1C2B-5A4B-7B4B-B4EC-3FE99434459C}" type="doc">
      <dgm:prSet loTypeId="urn:microsoft.com/office/officeart/2005/8/layout/process2" loCatId="" qsTypeId="urn:microsoft.com/office/officeart/2005/8/quickstyle/simple4" qsCatId="simple" csTypeId="urn:microsoft.com/office/officeart/2005/8/colors/accent1_2" csCatId="accent1" phldr="1"/>
      <dgm:spPr/>
    </dgm:pt>
    <dgm:pt modelId="{8D5FB373-E6DA-814F-A1B5-1990CF00E558}">
      <dgm:prSet phldrT="[Text]"/>
      <dgm:spPr/>
      <dgm:t>
        <a:bodyPr/>
        <a:lstStyle/>
        <a:p>
          <a:r>
            <a:rPr lang="en-US" dirty="0" smtClean="0"/>
            <a:t>Movie Plots</a:t>
          </a:r>
          <a:endParaRPr lang="en-US" dirty="0"/>
        </a:p>
      </dgm:t>
    </dgm:pt>
    <dgm:pt modelId="{6DE86D67-D0DE-C042-8F69-50F3394DB25E}" type="parTrans" cxnId="{BB646E94-4BDA-B846-9BE1-62695FBB07A4}">
      <dgm:prSet/>
      <dgm:spPr/>
      <dgm:t>
        <a:bodyPr/>
        <a:lstStyle/>
        <a:p>
          <a:endParaRPr lang="en-US"/>
        </a:p>
      </dgm:t>
    </dgm:pt>
    <dgm:pt modelId="{320AE5F4-794B-D54A-846C-2A4F53790CB0}" type="sibTrans" cxnId="{BB646E94-4BDA-B846-9BE1-62695FBB07A4}">
      <dgm:prSet/>
      <dgm:spPr/>
      <dgm:t>
        <a:bodyPr/>
        <a:lstStyle/>
        <a:p>
          <a:endParaRPr lang="en-US"/>
        </a:p>
      </dgm:t>
    </dgm:pt>
    <dgm:pt modelId="{5CF26E9E-3356-8143-B832-60ACCD4E1840}">
      <dgm:prSet phldrT="[Text]"/>
      <dgm:spPr/>
      <dgm:t>
        <a:bodyPr/>
        <a:lstStyle/>
        <a:p>
          <a:r>
            <a:rPr lang="en-US" dirty="0" smtClean="0"/>
            <a:t>TF-IDF Vectorization</a:t>
          </a:r>
          <a:endParaRPr lang="en-US" dirty="0"/>
        </a:p>
      </dgm:t>
    </dgm:pt>
    <dgm:pt modelId="{E0BEEB8A-146F-2F49-9249-7AA70B832CA8}" type="parTrans" cxnId="{A3C93AEB-E3EE-6B4C-A44D-22938DD6E606}">
      <dgm:prSet/>
      <dgm:spPr/>
      <dgm:t>
        <a:bodyPr/>
        <a:lstStyle/>
        <a:p>
          <a:endParaRPr lang="en-US"/>
        </a:p>
      </dgm:t>
    </dgm:pt>
    <dgm:pt modelId="{B246147E-7F05-0A48-9790-E1B2BD6C05D6}" type="sibTrans" cxnId="{A3C93AEB-E3EE-6B4C-A44D-22938DD6E606}">
      <dgm:prSet/>
      <dgm:spPr/>
      <dgm:t>
        <a:bodyPr/>
        <a:lstStyle/>
        <a:p>
          <a:endParaRPr lang="en-US"/>
        </a:p>
      </dgm:t>
    </dgm:pt>
    <dgm:pt modelId="{889642AD-D44F-414F-B087-379AE2FF2663}">
      <dgm:prSet/>
      <dgm:spPr/>
      <dgm:t>
        <a:bodyPr/>
        <a:lstStyle/>
        <a:p>
          <a:r>
            <a:rPr lang="en-US" dirty="0" smtClean="0"/>
            <a:t>MultiNominalNB Classifier </a:t>
          </a:r>
          <a:endParaRPr lang="en-US" dirty="0"/>
        </a:p>
      </dgm:t>
    </dgm:pt>
    <dgm:pt modelId="{78F1750E-FBDD-AC48-9796-AFD5CC173C34}" type="parTrans" cxnId="{B1EE3A6B-E441-D94D-88FA-35C6838930AF}">
      <dgm:prSet/>
      <dgm:spPr/>
      <dgm:t>
        <a:bodyPr/>
        <a:lstStyle/>
        <a:p>
          <a:endParaRPr lang="en-US"/>
        </a:p>
      </dgm:t>
    </dgm:pt>
    <dgm:pt modelId="{5B09E741-46CB-AA4D-B259-45D4311A7550}" type="sibTrans" cxnId="{B1EE3A6B-E441-D94D-88FA-35C6838930AF}">
      <dgm:prSet/>
      <dgm:spPr/>
      <dgm:t>
        <a:bodyPr/>
        <a:lstStyle/>
        <a:p>
          <a:endParaRPr lang="en-US"/>
        </a:p>
      </dgm:t>
    </dgm:pt>
    <dgm:pt modelId="{BBEE5085-EDB4-324A-87FF-DD0A79774CCD}">
      <dgm:prSet/>
      <dgm:spPr/>
      <dgm:t>
        <a:bodyPr/>
        <a:lstStyle/>
        <a:p>
          <a:r>
            <a:rPr lang="en-US" dirty="0" smtClean="0"/>
            <a:t>Evaluation</a:t>
          </a:r>
          <a:endParaRPr lang="en-US" dirty="0"/>
        </a:p>
      </dgm:t>
    </dgm:pt>
    <dgm:pt modelId="{9C0786D2-3933-824D-A4AA-0EDECE8BA8DB}" type="parTrans" cxnId="{3DC1EFBA-C1AC-8D4E-8248-2EABC217A9B2}">
      <dgm:prSet/>
      <dgm:spPr/>
      <dgm:t>
        <a:bodyPr/>
        <a:lstStyle/>
        <a:p>
          <a:endParaRPr lang="en-US"/>
        </a:p>
      </dgm:t>
    </dgm:pt>
    <dgm:pt modelId="{2C1DEE81-79A2-074A-AA44-2DAC4294E3DB}" type="sibTrans" cxnId="{3DC1EFBA-C1AC-8D4E-8248-2EABC217A9B2}">
      <dgm:prSet/>
      <dgm:spPr/>
      <dgm:t>
        <a:bodyPr/>
        <a:lstStyle/>
        <a:p>
          <a:endParaRPr lang="en-US"/>
        </a:p>
      </dgm:t>
    </dgm:pt>
    <dgm:pt modelId="{F3A29C73-135D-0F47-BA56-18AE6F30E65F}" type="pres">
      <dgm:prSet presAssocID="{191A1C2B-5A4B-7B4B-B4EC-3FE99434459C}" presName="linearFlow" presStyleCnt="0">
        <dgm:presLayoutVars>
          <dgm:resizeHandles val="exact"/>
        </dgm:presLayoutVars>
      </dgm:prSet>
      <dgm:spPr/>
    </dgm:pt>
    <dgm:pt modelId="{212966E5-FEF3-9748-9263-3566BC9D8B01}" type="pres">
      <dgm:prSet presAssocID="{8D5FB373-E6DA-814F-A1B5-1990CF00E558}" presName="node" presStyleLbl="node1" presStyleIdx="0" presStyleCnt="4">
        <dgm:presLayoutVars>
          <dgm:bulletEnabled val="1"/>
        </dgm:presLayoutVars>
      </dgm:prSet>
      <dgm:spPr/>
    </dgm:pt>
    <dgm:pt modelId="{DA3A7117-94E3-4244-A546-D71E99F78745}" type="pres">
      <dgm:prSet presAssocID="{320AE5F4-794B-D54A-846C-2A4F53790CB0}" presName="sibTrans" presStyleLbl="sibTrans2D1" presStyleIdx="0" presStyleCnt="3"/>
      <dgm:spPr/>
    </dgm:pt>
    <dgm:pt modelId="{7CED921F-CCA2-CE47-A059-645A10DAAC8D}" type="pres">
      <dgm:prSet presAssocID="{320AE5F4-794B-D54A-846C-2A4F53790CB0}" presName="connectorText" presStyleLbl="sibTrans2D1" presStyleIdx="0" presStyleCnt="3"/>
      <dgm:spPr/>
    </dgm:pt>
    <dgm:pt modelId="{131A77DA-5D8A-D44D-B6E2-C94FF8DD984E}" type="pres">
      <dgm:prSet presAssocID="{5CF26E9E-3356-8143-B832-60ACCD4E1840}" presName="node" presStyleLbl="node1" presStyleIdx="1" presStyleCnt="4">
        <dgm:presLayoutVars>
          <dgm:bulletEnabled val="1"/>
        </dgm:presLayoutVars>
      </dgm:prSet>
      <dgm:spPr/>
      <dgm:t>
        <a:bodyPr/>
        <a:lstStyle/>
        <a:p>
          <a:endParaRPr lang="en-US"/>
        </a:p>
      </dgm:t>
    </dgm:pt>
    <dgm:pt modelId="{1AF0B7BD-9321-264B-B01E-9ADAC5C19E51}" type="pres">
      <dgm:prSet presAssocID="{B246147E-7F05-0A48-9790-E1B2BD6C05D6}" presName="sibTrans" presStyleLbl="sibTrans2D1" presStyleIdx="1" presStyleCnt="3"/>
      <dgm:spPr/>
    </dgm:pt>
    <dgm:pt modelId="{2F27B3FE-4477-9A4D-800F-C567B4CA5664}" type="pres">
      <dgm:prSet presAssocID="{B246147E-7F05-0A48-9790-E1B2BD6C05D6}" presName="connectorText" presStyleLbl="sibTrans2D1" presStyleIdx="1" presStyleCnt="3"/>
      <dgm:spPr/>
    </dgm:pt>
    <dgm:pt modelId="{F2B71C67-2705-F841-8464-EB9D45E0E372}" type="pres">
      <dgm:prSet presAssocID="{889642AD-D44F-414F-B087-379AE2FF2663}" presName="node" presStyleLbl="node1" presStyleIdx="2" presStyleCnt="4">
        <dgm:presLayoutVars>
          <dgm:bulletEnabled val="1"/>
        </dgm:presLayoutVars>
      </dgm:prSet>
      <dgm:spPr/>
      <dgm:t>
        <a:bodyPr/>
        <a:lstStyle/>
        <a:p>
          <a:endParaRPr lang="en-US"/>
        </a:p>
      </dgm:t>
    </dgm:pt>
    <dgm:pt modelId="{9226484F-2CCC-7A49-BBF4-EC70D6FF3690}" type="pres">
      <dgm:prSet presAssocID="{5B09E741-46CB-AA4D-B259-45D4311A7550}" presName="sibTrans" presStyleLbl="sibTrans2D1" presStyleIdx="2" presStyleCnt="3"/>
      <dgm:spPr/>
    </dgm:pt>
    <dgm:pt modelId="{160A28EE-0B80-B943-9FF3-E227C4047DDB}" type="pres">
      <dgm:prSet presAssocID="{5B09E741-46CB-AA4D-B259-45D4311A7550}" presName="connectorText" presStyleLbl="sibTrans2D1" presStyleIdx="2" presStyleCnt="3"/>
      <dgm:spPr/>
    </dgm:pt>
    <dgm:pt modelId="{47826700-45B8-444C-9666-B65D79492713}" type="pres">
      <dgm:prSet presAssocID="{BBEE5085-EDB4-324A-87FF-DD0A79774CCD}" presName="node" presStyleLbl="node1" presStyleIdx="3" presStyleCnt="4">
        <dgm:presLayoutVars>
          <dgm:bulletEnabled val="1"/>
        </dgm:presLayoutVars>
      </dgm:prSet>
      <dgm:spPr/>
    </dgm:pt>
  </dgm:ptLst>
  <dgm:cxnLst>
    <dgm:cxn modelId="{B1EE3A6B-E441-D94D-88FA-35C6838930AF}" srcId="{191A1C2B-5A4B-7B4B-B4EC-3FE99434459C}" destId="{889642AD-D44F-414F-B087-379AE2FF2663}" srcOrd="2" destOrd="0" parTransId="{78F1750E-FBDD-AC48-9796-AFD5CC173C34}" sibTransId="{5B09E741-46CB-AA4D-B259-45D4311A7550}"/>
    <dgm:cxn modelId="{A3C93AEB-E3EE-6B4C-A44D-22938DD6E606}" srcId="{191A1C2B-5A4B-7B4B-B4EC-3FE99434459C}" destId="{5CF26E9E-3356-8143-B832-60ACCD4E1840}" srcOrd="1" destOrd="0" parTransId="{E0BEEB8A-146F-2F49-9249-7AA70B832CA8}" sibTransId="{B246147E-7F05-0A48-9790-E1B2BD6C05D6}"/>
    <dgm:cxn modelId="{D0AEB9BA-86FA-2F4A-893A-84D865041316}" type="presOf" srcId="{5CF26E9E-3356-8143-B832-60ACCD4E1840}" destId="{131A77DA-5D8A-D44D-B6E2-C94FF8DD984E}" srcOrd="0" destOrd="0" presId="urn:microsoft.com/office/officeart/2005/8/layout/process2"/>
    <dgm:cxn modelId="{491C7DDB-D94B-F54B-B499-853913F19680}" type="presOf" srcId="{889642AD-D44F-414F-B087-379AE2FF2663}" destId="{F2B71C67-2705-F841-8464-EB9D45E0E372}" srcOrd="0" destOrd="0" presId="urn:microsoft.com/office/officeart/2005/8/layout/process2"/>
    <dgm:cxn modelId="{D87BA980-CE27-3540-9598-D910C1210B1F}" type="presOf" srcId="{5B09E741-46CB-AA4D-B259-45D4311A7550}" destId="{160A28EE-0B80-B943-9FF3-E227C4047DDB}" srcOrd="1" destOrd="0" presId="urn:microsoft.com/office/officeart/2005/8/layout/process2"/>
    <dgm:cxn modelId="{B092E509-259E-7844-8A17-46BBACE1A3BA}" type="presOf" srcId="{5B09E741-46CB-AA4D-B259-45D4311A7550}" destId="{9226484F-2CCC-7A49-BBF4-EC70D6FF3690}" srcOrd="0" destOrd="0" presId="urn:microsoft.com/office/officeart/2005/8/layout/process2"/>
    <dgm:cxn modelId="{7420333C-9EE1-BB4B-90FA-65022FE76671}" type="presOf" srcId="{320AE5F4-794B-D54A-846C-2A4F53790CB0}" destId="{DA3A7117-94E3-4244-A546-D71E99F78745}" srcOrd="0" destOrd="0" presId="urn:microsoft.com/office/officeart/2005/8/layout/process2"/>
    <dgm:cxn modelId="{91D481F6-56D9-3145-B2A0-77ABBBC2A616}" type="presOf" srcId="{BBEE5085-EDB4-324A-87FF-DD0A79774CCD}" destId="{47826700-45B8-444C-9666-B65D79492713}" srcOrd="0" destOrd="0" presId="urn:microsoft.com/office/officeart/2005/8/layout/process2"/>
    <dgm:cxn modelId="{372DC7F9-5543-2C4E-B633-EDA5FA77EA63}" type="presOf" srcId="{8D5FB373-E6DA-814F-A1B5-1990CF00E558}" destId="{212966E5-FEF3-9748-9263-3566BC9D8B01}" srcOrd="0" destOrd="0" presId="urn:microsoft.com/office/officeart/2005/8/layout/process2"/>
    <dgm:cxn modelId="{09304380-FA5A-0046-B3A7-7AF46DD43752}" type="presOf" srcId="{320AE5F4-794B-D54A-846C-2A4F53790CB0}" destId="{7CED921F-CCA2-CE47-A059-645A10DAAC8D}" srcOrd="1" destOrd="0" presId="urn:microsoft.com/office/officeart/2005/8/layout/process2"/>
    <dgm:cxn modelId="{8139AA65-68B5-E343-BE97-C9C0DE56E40A}" type="presOf" srcId="{B246147E-7F05-0A48-9790-E1B2BD6C05D6}" destId="{2F27B3FE-4477-9A4D-800F-C567B4CA5664}" srcOrd="1" destOrd="0" presId="urn:microsoft.com/office/officeart/2005/8/layout/process2"/>
    <dgm:cxn modelId="{98D9B0AF-E39A-2648-AE91-12C61949B25B}" type="presOf" srcId="{191A1C2B-5A4B-7B4B-B4EC-3FE99434459C}" destId="{F3A29C73-135D-0F47-BA56-18AE6F30E65F}" srcOrd="0" destOrd="0" presId="urn:microsoft.com/office/officeart/2005/8/layout/process2"/>
    <dgm:cxn modelId="{3DC1EFBA-C1AC-8D4E-8248-2EABC217A9B2}" srcId="{191A1C2B-5A4B-7B4B-B4EC-3FE99434459C}" destId="{BBEE5085-EDB4-324A-87FF-DD0A79774CCD}" srcOrd="3" destOrd="0" parTransId="{9C0786D2-3933-824D-A4AA-0EDECE8BA8DB}" sibTransId="{2C1DEE81-79A2-074A-AA44-2DAC4294E3DB}"/>
    <dgm:cxn modelId="{BB646E94-4BDA-B846-9BE1-62695FBB07A4}" srcId="{191A1C2B-5A4B-7B4B-B4EC-3FE99434459C}" destId="{8D5FB373-E6DA-814F-A1B5-1990CF00E558}" srcOrd="0" destOrd="0" parTransId="{6DE86D67-D0DE-C042-8F69-50F3394DB25E}" sibTransId="{320AE5F4-794B-D54A-846C-2A4F53790CB0}"/>
    <dgm:cxn modelId="{266427EA-E601-6A47-9E19-E5455C84BB7C}" type="presOf" srcId="{B246147E-7F05-0A48-9790-E1B2BD6C05D6}" destId="{1AF0B7BD-9321-264B-B01E-9ADAC5C19E51}" srcOrd="0" destOrd="0" presId="urn:microsoft.com/office/officeart/2005/8/layout/process2"/>
    <dgm:cxn modelId="{F85461EB-3989-F343-BB45-331025B33699}" type="presParOf" srcId="{F3A29C73-135D-0F47-BA56-18AE6F30E65F}" destId="{212966E5-FEF3-9748-9263-3566BC9D8B01}" srcOrd="0" destOrd="0" presId="urn:microsoft.com/office/officeart/2005/8/layout/process2"/>
    <dgm:cxn modelId="{CC2F083A-BF1F-704C-9539-813A5ECE4F35}" type="presParOf" srcId="{F3A29C73-135D-0F47-BA56-18AE6F30E65F}" destId="{DA3A7117-94E3-4244-A546-D71E99F78745}" srcOrd="1" destOrd="0" presId="urn:microsoft.com/office/officeart/2005/8/layout/process2"/>
    <dgm:cxn modelId="{D8F305C2-AFE5-8445-99AD-6D0A6D86959D}" type="presParOf" srcId="{DA3A7117-94E3-4244-A546-D71E99F78745}" destId="{7CED921F-CCA2-CE47-A059-645A10DAAC8D}" srcOrd="0" destOrd="0" presId="urn:microsoft.com/office/officeart/2005/8/layout/process2"/>
    <dgm:cxn modelId="{61F017E9-EADD-CF4A-943E-82F52F0C52A9}" type="presParOf" srcId="{F3A29C73-135D-0F47-BA56-18AE6F30E65F}" destId="{131A77DA-5D8A-D44D-B6E2-C94FF8DD984E}" srcOrd="2" destOrd="0" presId="urn:microsoft.com/office/officeart/2005/8/layout/process2"/>
    <dgm:cxn modelId="{CB0EA270-0E2B-B641-B863-8C2C7E08CF3A}" type="presParOf" srcId="{F3A29C73-135D-0F47-BA56-18AE6F30E65F}" destId="{1AF0B7BD-9321-264B-B01E-9ADAC5C19E51}" srcOrd="3" destOrd="0" presId="urn:microsoft.com/office/officeart/2005/8/layout/process2"/>
    <dgm:cxn modelId="{F91F7AD5-A0F5-174C-AC67-400F6CC7147E}" type="presParOf" srcId="{1AF0B7BD-9321-264B-B01E-9ADAC5C19E51}" destId="{2F27B3FE-4477-9A4D-800F-C567B4CA5664}" srcOrd="0" destOrd="0" presId="urn:microsoft.com/office/officeart/2005/8/layout/process2"/>
    <dgm:cxn modelId="{406D4D7E-ED88-0343-A7ED-9A32A46BE528}" type="presParOf" srcId="{F3A29C73-135D-0F47-BA56-18AE6F30E65F}" destId="{F2B71C67-2705-F841-8464-EB9D45E0E372}" srcOrd="4" destOrd="0" presId="urn:microsoft.com/office/officeart/2005/8/layout/process2"/>
    <dgm:cxn modelId="{A777E598-875C-FE4E-AF39-68C6EA53E207}" type="presParOf" srcId="{F3A29C73-135D-0F47-BA56-18AE6F30E65F}" destId="{9226484F-2CCC-7A49-BBF4-EC70D6FF3690}" srcOrd="5" destOrd="0" presId="urn:microsoft.com/office/officeart/2005/8/layout/process2"/>
    <dgm:cxn modelId="{B6E85725-4B22-DF43-A7AF-EF677FD97FC2}" type="presParOf" srcId="{9226484F-2CCC-7A49-BBF4-EC70D6FF3690}" destId="{160A28EE-0B80-B943-9FF3-E227C4047DDB}" srcOrd="0" destOrd="0" presId="urn:microsoft.com/office/officeart/2005/8/layout/process2"/>
    <dgm:cxn modelId="{84B2069D-9F19-F54F-8426-C38CF54B07F6}" type="presParOf" srcId="{F3A29C73-135D-0F47-BA56-18AE6F30E65F}" destId="{47826700-45B8-444C-9666-B65D79492713}"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1A1C2B-5A4B-7B4B-B4EC-3FE99434459C}" type="doc">
      <dgm:prSet loTypeId="urn:microsoft.com/office/officeart/2005/8/layout/process2" loCatId="" qsTypeId="urn:microsoft.com/office/officeart/2005/8/quickstyle/simple4" qsCatId="simple" csTypeId="urn:microsoft.com/office/officeart/2005/8/colors/accent1_2" csCatId="accent1" phldr="1"/>
      <dgm:spPr/>
    </dgm:pt>
    <dgm:pt modelId="{8D5FB373-E6DA-814F-A1B5-1990CF00E558}">
      <dgm:prSet phldrT="[Text]"/>
      <dgm:spPr/>
      <dgm:t>
        <a:bodyPr/>
        <a:lstStyle/>
        <a:p>
          <a:r>
            <a:rPr lang="en-US" dirty="0" smtClean="0"/>
            <a:t>Movie Plots</a:t>
          </a:r>
          <a:endParaRPr lang="en-US" dirty="0"/>
        </a:p>
      </dgm:t>
    </dgm:pt>
    <dgm:pt modelId="{6DE86D67-D0DE-C042-8F69-50F3394DB25E}" type="parTrans" cxnId="{BB646E94-4BDA-B846-9BE1-62695FBB07A4}">
      <dgm:prSet/>
      <dgm:spPr/>
      <dgm:t>
        <a:bodyPr/>
        <a:lstStyle/>
        <a:p>
          <a:endParaRPr lang="en-US"/>
        </a:p>
      </dgm:t>
    </dgm:pt>
    <dgm:pt modelId="{320AE5F4-794B-D54A-846C-2A4F53790CB0}" type="sibTrans" cxnId="{BB646E94-4BDA-B846-9BE1-62695FBB07A4}">
      <dgm:prSet/>
      <dgm:spPr/>
      <dgm:t>
        <a:bodyPr/>
        <a:lstStyle/>
        <a:p>
          <a:endParaRPr lang="en-US"/>
        </a:p>
      </dgm:t>
    </dgm:pt>
    <dgm:pt modelId="{5CF26E9E-3356-8143-B832-60ACCD4E1840}">
      <dgm:prSet phldrT="[Text]"/>
      <dgm:spPr/>
      <dgm:t>
        <a:bodyPr/>
        <a:lstStyle/>
        <a:p>
          <a:r>
            <a:rPr lang="en-US" dirty="0" smtClean="0"/>
            <a:t>TF-IDF Vectorization</a:t>
          </a:r>
          <a:endParaRPr lang="en-US" dirty="0"/>
        </a:p>
      </dgm:t>
    </dgm:pt>
    <dgm:pt modelId="{E0BEEB8A-146F-2F49-9249-7AA70B832CA8}" type="parTrans" cxnId="{A3C93AEB-E3EE-6B4C-A44D-22938DD6E606}">
      <dgm:prSet/>
      <dgm:spPr/>
      <dgm:t>
        <a:bodyPr/>
        <a:lstStyle/>
        <a:p>
          <a:endParaRPr lang="en-US"/>
        </a:p>
      </dgm:t>
    </dgm:pt>
    <dgm:pt modelId="{B246147E-7F05-0A48-9790-E1B2BD6C05D6}" type="sibTrans" cxnId="{A3C93AEB-E3EE-6B4C-A44D-22938DD6E606}">
      <dgm:prSet/>
      <dgm:spPr/>
      <dgm:t>
        <a:bodyPr/>
        <a:lstStyle/>
        <a:p>
          <a:endParaRPr lang="en-US"/>
        </a:p>
      </dgm:t>
    </dgm:pt>
    <dgm:pt modelId="{889642AD-D44F-414F-B087-379AE2FF2663}">
      <dgm:prSet/>
      <dgm:spPr/>
      <dgm:t>
        <a:bodyPr/>
        <a:lstStyle/>
        <a:p>
          <a:r>
            <a:rPr lang="en-US" dirty="0" smtClean="0"/>
            <a:t>LogisticRegression Classifier </a:t>
          </a:r>
          <a:endParaRPr lang="en-US" dirty="0"/>
        </a:p>
      </dgm:t>
    </dgm:pt>
    <dgm:pt modelId="{78F1750E-FBDD-AC48-9796-AFD5CC173C34}" type="parTrans" cxnId="{B1EE3A6B-E441-D94D-88FA-35C6838930AF}">
      <dgm:prSet/>
      <dgm:spPr/>
      <dgm:t>
        <a:bodyPr/>
        <a:lstStyle/>
        <a:p>
          <a:endParaRPr lang="en-US"/>
        </a:p>
      </dgm:t>
    </dgm:pt>
    <dgm:pt modelId="{5B09E741-46CB-AA4D-B259-45D4311A7550}" type="sibTrans" cxnId="{B1EE3A6B-E441-D94D-88FA-35C6838930AF}">
      <dgm:prSet/>
      <dgm:spPr/>
      <dgm:t>
        <a:bodyPr/>
        <a:lstStyle/>
        <a:p>
          <a:endParaRPr lang="en-US"/>
        </a:p>
      </dgm:t>
    </dgm:pt>
    <dgm:pt modelId="{BBEE5085-EDB4-324A-87FF-DD0A79774CCD}">
      <dgm:prSet/>
      <dgm:spPr/>
      <dgm:t>
        <a:bodyPr/>
        <a:lstStyle/>
        <a:p>
          <a:r>
            <a:rPr lang="en-US" dirty="0" smtClean="0"/>
            <a:t>Evaluation</a:t>
          </a:r>
          <a:endParaRPr lang="en-US" dirty="0"/>
        </a:p>
      </dgm:t>
    </dgm:pt>
    <dgm:pt modelId="{9C0786D2-3933-824D-A4AA-0EDECE8BA8DB}" type="parTrans" cxnId="{3DC1EFBA-C1AC-8D4E-8248-2EABC217A9B2}">
      <dgm:prSet/>
      <dgm:spPr/>
      <dgm:t>
        <a:bodyPr/>
        <a:lstStyle/>
        <a:p>
          <a:endParaRPr lang="en-US"/>
        </a:p>
      </dgm:t>
    </dgm:pt>
    <dgm:pt modelId="{2C1DEE81-79A2-074A-AA44-2DAC4294E3DB}" type="sibTrans" cxnId="{3DC1EFBA-C1AC-8D4E-8248-2EABC217A9B2}">
      <dgm:prSet/>
      <dgm:spPr/>
      <dgm:t>
        <a:bodyPr/>
        <a:lstStyle/>
        <a:p>
          <a:endParaRPr lang="en-US"/>
        </a:p>
      </dgm:t>
    </dgm:pt>
    <dgm:pt modelId="{F3A29C73-135D-0F47-BA56-18AE6F30E65F}" type="pres">
      <dgm:prSet presAssocID="{191A1C2B-5A4B-7B4B-B4EC-3FE99434459C}" presName="linearFlow" presStyleCnt="0">
        <dgm:presLayoutVars>
          <dgm:resizeHandles val="exact"/>
        </dgm:presLayoutVars>
      </dgm:prSet>
      <dgm:spPr/>
    </dgm:pt>
    <dgm:pt modelId="{212966E5-FEF3-9748-9263-3566BC9D8B01}" type="pres">
      <dgm:prSet presAssocID="{8D5FB373-E6DA-814F-A1B5-1990CF00E558}" presName="node" presStyleLbl="node1" presStyleIdx="0" presStyleCnt="4">
        <dgm:presLayoutVars>
          <dgm:bulletEnabled val="1"/>
        </dgm:presLayoutVars>
      </dgm:prSet>
      <dgm:spPr/>
    </dgm:pt>
    <dgm:pt modelId="{DA3A7117-94E3-4244-A546-D71E99F78745}" type="pres">
      <dgm:prSet presAssocID="{320AE5F4-794B-D54A-846C-2A4F53790CB0}" presName="sibTrans" presStyleLbl="sibTrans2D1" presStyleIdx="0" presStyleCnt="3"/>
      <dgm:spPr/>
    </dgm:pt>
    <dgm:pt modelId="{7CED921F-CCA2-CE47-A059-645A10DAAC8D}" type="pres">
      <dgm:prSet presAssocID="{320AE5F4-794B-D54A-846C-2A4F53790CB0}" presName="connectorText" presStyleLbl="sibTrans2D1" presStyleIdx="0" presStyleCnt="3"/>
      <dgm:spPr/>
    </dgm:pt>
    <dgm:pt modelId="{131A77DA-5D8A-D44D-B6E2-C94FF8DD984E}" type="pres">
      <dgm:prSet presAssocID="{5CF26E9E-3356-8143-B832-60ACCD4E1840}" presName="node" presStyleLbl="node1" presStyleIdx="1" presStyleCnt="4">
        <dgm:presLayoutVars>
          <dgm:bulletEnabled val="1"/>
        </dgm:presLayoutVars>
      </dgm:prSet>
      <dgm:spPr/>
      <dgm:t>
        <a:bodyPr/>
        <a:lstStyle/>
        <a:p>
          <a:endParaRPr lang="en-US"/>
        </a:p>
      </dgm:t>
    </dgm:pt>
    <dgm:pt modelId="{1AF0B7BD-9321-264B-B01E-9ADAC5C19E51}" type="pres">
      <dgm:prSet presAssocID="{B246147E-7F05-0A48-9790-E1B2BD6C05D6}" presName="sibTrans" presStyleLbl="sibTrans2D1" presStyleIdx="1" presStyleCnt="3"/>
      <dgm:spPr/>
    </dgm:pt>
    <dgm:pt modelId="{2F27B3FE-4477-9A4D-800F-C567B4CA5664}" type="pres">
      <dgm:prSet presAssocID="{B246147E-7F05-0A48-9790-E1B2BD6C05D6}" presName="connectorText" presStyleLbl="sibTrans2D1" presStyleIdx="1" presStyleCnt="3"/>
      <dgm:spPr/>
    </dgm:pt>
    <dgm:pt modelId="{F2B71C67-2705-F841-8464-EB9D45E0E372}" type="pres">
      <dgm:prSet presAssocID="{889642AD-D44F-414F-B087-379AE2FF2663}" presName="node" presStyleLbl="node1" presStyleIdx="2" presStyleCnt="4">
        <dgm:presLayoutVars>
          <dgm:bulletEnabled val="1"/>
        </dgm:presLayoutVars>
      </dgm:prSet>
      <dgm:spPr/>
      <dgm:t>
        <a:bodyPr/>
        <a:lstStyle/>
        <a:p>
          <a:endParaRPr lang="en-US"/>
        </a:p>
      </dgm:t>
    </dgm:pt>
    <dgm:pt modelId="{9226484F-2CCC-7A49-BBF4-EC70D6FF3690}" type="pres">
      <dgm:prSet presAssocID="{5B09E741-46CB-AA4D-B259-45D4311A7550}" presName="sibTrans" presStyleLbl="sibTrans2D1" presStyleIdx="2" presStyleCnt="3"/>
      <dgm:spPr/>
    </dgm:pt>
    <dgm:pt modelId="{160A28EE-0B80-B943-9FF3-E227C4047DDB}" type="pres">
      <dgm:prSet presAssocID="{5B09E741-46CB-AA4D-B259-45D4311A7550}" presName="connectorText" presStyleLbl="sibTrans2D1" presStyleIdx="2" presStyleCnt="3"/>
      <dgm:spPr/>
    </dgm:pt>
    <dgm:pt modelId="{47826700-45B8-444C-9666-B65D79492713}" type="pres">
      <dgm:prSet presAssocID="{BBEE5085-EDB4-324A-87FF-DD0A79774CCD}" presName="node" presStyleLbl="node1" presStyleIdx="3" presStyleCnt="4">
        <dgm:presLayoutVars>
          <dgm:bulletEnabled val="1"/>
        </dgm:presLayoutVars>
      </dgm:prSet>
      <dgm:spPr/>
    </dgm:pt>
  </dgm:ptLst>
  <dgm:cxnLst>
    <dgm:cxn modelId="{B1EE3A6B-E441-D94D-88FA-35C6838930AF}" srcId="{191A1C2B-5A4B-7B4B-B4EC-3FE99434459C}" destId="{889642AD-D44F-414F-B087-379AE2FF2663}" srcOrd="2" destOrd="0" parTransId="{78F1750E-FBDD-AC48-9796-AFD5CC173C34}" sibTransId="{5B09E741-46CB-AA4D-B259-45D4311A7550}"/>
    <dgm:cxn modelId="{55DCC340-B668-474B-A481-DD0309A19EC7}" type="presOf" srcId="{889642AD-D44F-414F-B087-379AE2FF2663}" destId="{F2B71C67-2705-F841-8464-EB9D45E0E372}" srcOrd="0" destOrd="0" presId="urn:microsoft.com/office/officeart/2005/8/layout/process2"/>
    <dgm:cxn modelId="{07A602D9-B690-F340-AA22-24D40D303382}" type="presOf" srcId="{320AE5F4-794B-D54A-846C-2A4F53790CB0}" destId="{7CED921F-CCA2-CE47-A059-645A10DAAC8D}" srcOrd="1" destOrd="0" presId="urn:microsoft.com/office/officeart/2005/8/layout/process2"/>
    <dgm:cxn modelId="{672181DF-3D16-EC4C-84E3-FCFB6C51A159}" type="presOf" srcId="{191A1C2B-5A4B-7B4B-B4EC-3FE99434459C}" destId="{F3A29C73-135D-0F47-BA56-18AE6F30E65F}" srcOrd="0" destOrd="0" presId="urn:microsoft.com/office/officeart/2005/8/layout/process2"/>
    <dgm:cxn modelId="{A3C93AEB-E3EE-6B4C-A44D-22938DD6E606}" srcId="{191A1C2B-5A4B-7B4B-B4EC-3FE99434459C}" destId="{5CF26E9E-3356-8143-B832-60ACCD4E1840}" srcOrd="1" destOrd="0" parTransId="{E0BEEB8A-146F-2F49-9249-7AA70B832CA8}" sibTransId="{B246147E-7F05-0A48-9790-E1B2BD6C05D6}"/>
    <dgm:cxn modelId="{E50F48F6-CC3A-2144-AE6C-3B57278FC36E}" type="presOf" srcId="{B246147E-7F05-0A48-9790-E1B2BD6C05D6}" destId="{2F27B3FE-4477-9A4D-800F-C567B4CA5664}" srcOrd="1" destOrd="0" presId="urn:microsoft.com/office/officeart/2005/8/layout/process2"/>
    <dgm:cxn modelId="{5C673FC9-DF73-564D-8F97-D34955C2E8AE}" type="presOf" srcId="{8D5FB373-E6DA-814F-A1B5-1990CF00E558}" destId="{212966E5-FEF3-9748-9263-3566BC9D8B01}" srcOrd="0" destOrd="0" presId="urn:microsoft.com/office/officeart/2005/8/layout/process2"/>
    <dgm:cxn modelId="{EF67229E-0BFD-5A4C-B52F-C1A408CA9592}" type="presOf" srcId="{5B09E741-46CB-AA4D-B259-45D4311A7550}" destId="{9226484F-2CCC-7A49-BBF4-EC70D6FF3690}" srcOrd="0" destOrd="0" presId="urn:microsoft.com/office/officeart/2005/8/layout/process2"/>
    <dgm:cxn modelId="{5A6A1B3D-03CD-0648-9B5D-3C9B59937420}" type="presOf" srcId="{320AE5F4-794B-D54A-846C-2A4F53790CB0}" destId="{DA3A7117-94E3-4244-A546-D71E99F78745}" srcOrd="0" destOrd="0" presId="urn:microsoft.com/office/officeart/2005/8/layout/process2"/>
    <dgm:cxn modelId="{31ACD360-F414-2948-84C1-010997C8603F}" type="presOf" srcId="{5B09E741-46CB-AA4D-B259-45D4311A7550}" destId="{160A28EE-0B80-B943-9FF3-E227C4047DDB}" srcOrd="1" destOrd="0" presId="urn:microsoft.com/office/officeart/2005/8/layout/process2"/>
    <dgm:cxn modelId="{E5261DA2-90BA-4041-AEA7-F0CA3BDFC160}" type="presOf" srcId="{B246147E-7F05-0A48-9790-E1B2BD6C05D6}" destId="{1AF0B7BD-9321-264B-B01E-9ADAC5C19E51}" srcOrd="0" destOrd="0" presId="urn:microsoft.com/office/officeart/2005/8/layout/process2"/>
    <dgm:cxn modelId="{870EF29B-91B7-6F42-8A0F-75257A664912}" type="presOf" srcId="{BBEE5085-EDB4-324A-87FF-DD0A79774CCD}" destId="{47826700-45B8-444C-9666-B65D79492713}" srcOrd="0" destOrd="0" presId="urn:microsoft.com/office/officeart/2005/8/layout/process2"/>
    <dgm:cxn modelId="{3DC1EFBA-C1AC-8D4E-8248-2EABC217A9B2}" srcId="{191A1C2B-5A4B-7B4B-B4EC-3FE99434459C}" destId="{BBEE5085-EDB4-324A-87FF-DD0A79774CCD}" srcOrd="3" destOrd="0" parTransId="{9C0786D2-3933-824D-A4AA-0EDECE8BA8DB}" sibTransId="{2C1DEE81-79A2-074A-AA44-2DAC4294E3DB}"/>
    <dgm:cxn modelId="{BB646E94-4BDA-B846-9BE1-62695FBB07A4}" srcId="{191A1C2B-5A4B-7B4B-B4EC-3FE99434459C}" destId="{8D5FB373-E6DA-814F-A1B5-1990CF00E558}" srcOrd="0" destOrd="0" parTransId="{6DE86D67-D0DE-C042-8F69-50F3394DB25E}" sibTransId="{320AE5F4-794B-D54A-846C-2A4F53790CB0}"/>
    <dgm:cxn modelId="{193C9C32-A0E2-8845-9748-69632AC5673D}" type="presOf" srcId="{5CF26E9E-3356-8143-B832-60ACCD4E1840}" destId="{131A77DA-5D8A-D44D-B6E2-C94FF8DD984E}" srcOrd="0" destOrd="0" presId="urn:microsoft.com/office/officeart/2005/8/layout/process2"/>
    <dgm:cxn modelId="{E228F07D-B89E-614D-BC07-48EAF3C355FE}" type="presParOf" srcId="{F3A29C73-135D-0F47-BA56-18AE6F30E65F}" destId="{212966E5-FEF3-9748-9263-3566BC9D8B01}" srcOrd="0" destOrd="0" presId="urn:microsoft.com/office/officeart/2005/8/layout/process2"/>
    <dgm:cxn modelId="{9512D4B2-4980-D749-B10F-EF2E438017E7}" type="presParOf" srcId="{F3A29C73-135D-0F47-BA56-18AE6F30E65F}" destId="{DA3A7117-94E3-4244-A546-D71E99F78745}" srcOrd="1" destOrd="0" presId="urn:microsoft.com/office/officeart/2005/8/layout/process2"/>
    <dgm:cxn modelId="{D2408DD6-0135-B94B-B2C8-259368FAC58F}" type="presParOf" srcId="{DA3A7117-94E3-4244-A546-D71E99F78745}" destId="{7CED921F-CCA2-CE47-A059-645A10DAAC8D}" srcOrd="0" destOrd="0" presId="urn:microsoft.com/office/officeart/2005/8/layout/process2"/>
    <dgm:cxn modelId="{2A9395B0-E873-F148-8A83-4576F3A876F7}" type="presParOf" srcId="{F3A29C73-135D-0F47-BA56-18AE6F30E65F}" destId="{131A77DA-5D8A-D44D-B6E2-C94FF8DD984E}" srcOrd="2" destOrd="0" presId="urn:microsoft.com/office/officeart/2005/8/layout/process2"/>
    <dgm:cxn modelId="{520E7459-D476-F048-B663-EE65B5407523}" type="presParOf" srcId="{F3A29C73-135D-0F47-BA56-18AE6F30E65F}" destId="{1AF0B7BD-9321-264B-B01E-9ADAC5C19E51}" srcOrd="3" destOrd="0" presId="urn:microsoft.com/office/officeart/2005/8/layout/process2"/>
    <dgm:cxn modelId="{31AB6090-878F-F843-9FD3-C89ECBFB58AC}" type="presParOf" srcId="{1AF0B7BD-9321-264B-B01E-9ADAC5C19E51}" destId="{2F27B3FE-4477-9A4D-800F-C567B4CA5664}" srcOrd="0" destOrd="0" presId="urn:microsoft.com/office/officeart/2005/8/layout/process2"/>
    <dgm:cxn modelId="{F44F5ED2-2684-3C43-893C-6056493A4750}" type="presParOf" srcId="{F3A29C73-135D-0F47-BA56-18AE6F30E65F}" destId="{F2B71C67-2705-F841-8464-EB9D45E0E372}" srcOrd="4" destOrd="0" presId="urn:microsoft.com/office/officeart/2005/8/layout/process2"/>
    <dgm:cxn modelId="{B9E1EA28-F42D-1D43-8C56-2C352A8C425A}" type="presParOf" srcId="{F3A29C73-135D-0F47-BA56-18AE6F30E65F}" destId="{9226484F-2CCC-7A49-BBF4-EC70D6FF3690}" srcOrd="5" destOrd="0" presId="urn:microsoft.com/office/officeart/2005/8/layout/process2"/>
    <dgm:cxn modelId="{660E4756-1DFB-6E4F-88B9-3A945A8A4851}" type="presParOf" srcId="{9226484F-2CCC-7A49-BBF4-EC70D6FF3690}" destId="{160A28EE-0B80-B943-9FF3-E227C4047DDB}" srcOrd="0" destOrd="0" presId="urn:microsoft.com/office/officeart/2005/8/layout/process2"/>
    <dgm:cxn modelId="{901195A1-D1AD-CC4C-9391-CF515FDC5385}" type="presParOf" srcId="{F3A29C73-135D-0F47-BA56-18AE6F30E65F}" destId="{47826700-45B8-444C-9666-B65D7949271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1A1C2B-5A4B-7B4B-B4EC-3FE99434459C}" type="doc">
      <dgm:prSet loTypeId="urn:microsoft.com/office/officeart/2005/8/layout/process2" loCatId="" qsTypeId="urn:microsoft.com/office/officeart/2005/8/quickstyle/simple4" qsCatId="simple" csTypeId="urn:microsoft.com/office/officeart/2005/8/colors/accent1_2" csCatId="accent1" phldr="1"/>
      <dgm:spPr/>
    </dgm:pt>
    <dgm:pt modelId="{8D5FB373-E6DA-814F-A1B5-1990CF00E558}">
      <dgm:prSet phldrT="[Text]"/>
      <dgm:spPr/>
      <dgm:t>
        <a:bodyPr/>
        <a:lstStyle/>
        <a:p>
          <a:r>
            <a:rPr lang="en-US" dirty="0" smtClean="0"/>
            <a:t>Movie Plots</a:t>
          </a:r>
          <a:endParaRPr lang="en-US" dirty="0"/>
        </a:p>
      </dgm:t>
    </dgm:pt>
    <dgm:pt modelId="{6DE86D67-D0DE-C042-8F69-50F3394DB25E}" type="parTrans" cxnId="{BB646E94-4BDA-B846-9BE1-62695FBB07A4}">
      <dgm:prSet/>
      <dgm:spPr/>
      <dgm:t>
        <a:bodyPr/>
        <a:lstStyle/>
        <a:p>
          <a:endParaRPr lang="en-US"/>
        </a:p>
      </dgm:t>
    </dgm:pt>
    <dgm:pt modelId="{320AE5F4-794B-D54A-846C-2A4F53790CB0}" type="sibTrans" cxnId="{BB646E94-4BDA-B846-9BE1-62695FBB07A4}">
      <dgm:prSet/>
      <dgm:spPr/>
      <dgm:t>
        <a:bodyPr/>
        <a:lstStyle/>
        <a:p>
          <a:endParaRPr lang="en-US"/>
        </a:p>
      </dgm:t>
    </dgm:pt>
    <dgm:pt modelId="{5CF26E9E-3356-8143-B832-60ACCD4E1840}">
      <dgm:prSet phldrT="[Text]"/>
      <dgm:spPr/>
      <dgm:t>
        <a:bodyPr/>
        <a:lstStyle/>
        <a:p>
          <a:r>
            <a:rPr lang="en-US" dirty="0" smtClean="0"/>
            <a:t>TF-IDF Vectorization</a:t>
          </a:r>
          <a:endParaRPr lang="en-US" dirty="0"/>
        </a:p>
      </dgm:t>
    </dgm:pt>
    <dgm:pt modelId="{E0BEEB8A-146F-2F49-9249-7AA70B832CA8}" type="parTrans" cxnId="{A3C93AEB-E3EE-6B4C-A44D-22938DD6E606}">
      <dgm:prSet/>
      <dgm:spPr/>
      <dgm:t>
        <a:bodyPr/>
        <a:lstStyle/>
        <a:p>
          <a:endParaRPr lang="en-US"/>
        </a:p>
      </dgm:t>
    </dgm:pt>
    <dgm:pt modelId="{B246147E-7F05-0A48-9790-E1B2BD6C05D6}" type="sibTrans" cxnId="{A3C93AEB-E3EE-6B4C-A44D-22938DD6E606}">
      <dgm:prSet/>
      <dgm:spPr/>
      <dgm:t>
        <a:bodyPr/>
        <a:lstStyle/>
        <a:p>
          <a:endParaRPr lang="en-US"/>
        </a:p>
      </dgm:t>
    </dgm:pt>
    <dgm:pt modelId="{889642AD-D44F-414F-B087-379AE2FF2663}">
      <dgm:prSet/>
      <dgm:spPr/>
      <dgm:t>
        <a:bodyPr/>
        <a:lstStyle/>
        <a:p>
          <a:r>
            <a:rPr lang="en-US" dirty="0" smtClean="0"/>
            <a:t>LinearSVC Classifier </a:t>
          </a:r>
          <a:endParaRPr lang="en-US" dirty="0"/>
        </a:p>
      </dgm:t>
    </dgm:pt>
    <dgm:pt modelId="{78F1750E-FBDD-AC48-9796-AFD5CC173C34}" type="parTrans" cxnId="{B1EE3A6B-E441-D94D-88FA-35C6838930AF}">
      <dgm:prSet/>
      <dgm:spPr/>
      <dgm:t>
        <a:bodyPr/>
        <a:lstStyle/>
        <a:p>
          <a:endParaRPr lang="en-US"/>
        </a:p>
      </dgm:t>
    </dgm:pt>
    <dgm:pt modelId="{5B09E741-46CB-AA4D-B259-45D4311A7550}" type="sibTrans" cxnId="{B1EE3A6B-E441-D94D-88FA-35C6838930AF}">
      <dgm:prSet/>
      <dgm:spPr/>
      <dgm:t>
        <a:bodyPr/>
        <a:lstStyle/>
        <a:p>
          <a:endParaRPr lang="en-US"/>
        </a:p>
      </dgm:t>
    </dgm:pt>
    <dgm:pt modelId="{BBEE5085-EDB4-324A-87FF-DD0A79774CCD}">
      <dgm:prSet/>
      <dgm:spPr/>
      <dgm:t>
        <a:bodyPr/>
        <a:lstStyle/>
        <a:p>
          <a:r>
            <a:rPr lang="en-US" dirty="0" smtClean="0"/>
            <a:t>Evaluation</a:t>
          </a:r>
          <a:endParaRPr lang="en-US" dirty="0"/>
        </a:p>
      </dgm:t>
    </dgm:pt>
    <dgm:pt modelId="{9C0786D2-3933-824D-A4AA-0EDECE8BA8DB}" type="parTrans" cxnId="{3DC1EFBA-C1AC-8D4E-8248-2EABC217A9B2}">
      <dgm:prSet/>
      <dgm:spPr/>
      <dgm:t>
        <a:bodyPr/>
        <a:lstStyle/>
        <a:p>
          <a:endParaRPr lang="en-US"/>
        </a:p>
      </dgm:t>
    </dgm:pt>
    <dgm:pt modelId="{2C1DEE81-79A2-074A-AA44-2DAC4294E3DB}" type="sibTrans" cxnId="{3DC1EFBA-C1AC-8D4E-8248-2EABC217A9B2}">
      <dgm:prSet/>
      <dgm:spPr/>
      <dgm:t>
        <a:bodyPr/>
        <a:lstStyle/>
        <a:p>
          <a:endParaRPr lang="en-US"/>
        </a:p>
      </dgm:t>
    </dgm:pt>
    <dgm:pt modelId="{F3A29C73-135D-0F47-BA56-18AE6F30E65F}" type="pres">
      <dgm:prSet presAssocID="{191A1C2B-5A4B-7B4B-B4EC-3FE99434459C}" presName="linearFlow" presStyleCnt="0">
        <dgm:presLayoutVars>
          <dgm:resizeHandles val="exact"/>
        </dgm:presLayoutVars>
      </dgm:prSet>
      <dgm:spPr/>
    </dgm:pt>
    <dgm:pt modelId="{212966E5-FEF3-9748-9263-3566BC9D8B01}" type="pres">
      <dgm:prSet presAssocID="{8D5FB373-E6DA-814F-A1B5-1990CF00E558}" presName="node" presStyleLbl="node1" presStyleIdx="0" presStyleCnt="4">
        <dgm:presLayoutVars>
          <dgm:bulletEnabled val="1"/>
        </dgm:presLayoutVars>
      </dgm:prSet>
      <dgm:spPr/>
    </dgm:pt>
    <dgm:pt modelId="{DA3A7117-94E3-4244-A546-D71E99F78745}" type="pres">
      <dgm:prSet presAssocID="{320AE5F4-794B-D54A-846C-2A4F53790CB0}" presName="sibTrans" presStyleLbl="sibTrans2D1" presStyleIdx="0" presStyleCnt="3"/>
      <dgm:spPr/>
    </dgm:pt>
    <dgm:pt modelId="{7CED921F-CCA2-CE47-A059-645A10DAAC8D}" type="pres">
      <dgm:prSet presAssocID="{320AE5F4-794B-D54A-846C-2A4F53790CB0}" presName="connectorText" presStyleLbl="sibTrans2D1" presStyleIdx="0" presStyleCnt="3"/>
      <dgm:spPr/>
    </dgm:pt>
    <dgm:pt modelId="{131A77DA-5D8A-D44D-B6E2-C94FF8DD984E}" type="pres">
      <dgm:prSet presAssocID="{5CF26E9E-3356-8143-B832-60ACCD4E1840}" presName="node" presStyleLbl="node1" presStyleIdx="1" presStyleCnt="4">
        <dgm:presLayoutVars>
          <dgm:bulletEnabled val="1"/>
        </dgm:presLayoutVars>
      </dgm:prSet>
      <dgm:spPr/>
      <dgm:t>
        <a:bodyPr/>
        <a:lstStyle/>
        <a:p>
          <a:endParaRPr lang="en-US"/>
        </a:p>
      </dgm:t>
    </dgm:pt>
    <dgm:pt modelId="{1AF0B7BD-9321-264B-B01E-9ADAC5C19E51}" type="pres">
      <dgm:prSet presAssocID="{B246147E-7F05-0A48-9790-E1B2BD6C05D6}" presName="sibTrans" presStyleLbl="sibTrans2D1" presStyleIdx="1" presStyleCnt="3"/>
      <dgm:spPr/>
    </dgm:pt>
    <dgm:pt modelId="{2F27B3FE-4477-9A4D-800F-C567B4CA5664}" type="pres">
      <dgm:prSet presAssocID="{B246147E-7F05-0A48-9790-E1B2BD6C05D6}" presName="connectorText" presStyleLbl="sibTrans2D1" presStyleIdx="1" presStyleCnt="3"/>
      <dgm:spPr/>
    </dgm:pt>
    <dgm:pt modelId="{F2B71C67-2705-F841-8464-EB9D45E0E372}" type="pres">
      <dgm:prSet presAssocID="{889642AD-D44F-414F-B087-379AE2FF2663}" presName="node" presStyleLbl="node1" presStyleIdx="2" presStyleCnt="4">
        <dgm:presLayoutVars>
          <dgm:bulletEnabled val="1"/>
        </dgm:presLayoutVars>
      </dgm:prSet>
      <dgm:spPr/>
      <dgm:t>
        <a:bodyPr/>
        <a:lstStyle/>
        <a:p>
          <a:endParaRPr lang="en-US"/>
        </a:p>
      </dgm:t>
    </dgm:pt>
    <dgm:pt modelId="{9226484F-2CCC-7A49-BBF4-EC70D6FF3690}" type="pres">
      <dgm:prSet presAssocID="{5B09E741-46CB-AA4D-B259-45D4311A7550}" presName="sibTrans" presStyleLbl="sibTrans2D1" presStyleIdx="2" presStyleCnt="3"/>
      <dgm:spPr/>
    </dgm:pt>
    <dgm:pt modelId="{160A28EE-0B80-B943-9FF3-E227C4047DDB}" type="pres">
      <dgm:prSet presAssocID="{5B09E741-46CB-AA4D-B259-45D4311A7550}" presName="connectorText" presStyleLbl="sibTrans2D1" presStyleIdx="2" presStyleCnt="3"/>
      <dgm:spPr/>
    </dgm:pt>
    <dgm:pt modelId="{47826700-45B8-444C-9666-B65D79492713}" type="pres">
      <dgm:prSet presAssocID="{BBEE5085-EDB4-324A-87FF-DD0A79774CCD}" presName="node" presStyleLbl="node1" presStyleIdx="3" presStyleCnt="4">
        <dgm:presLayoutVars>
          <dgm:bulletEnabled val="1"/>
        </dgm:presLayoutVars>
      </dgm:prSet>
      <dgm:spPr/>
    </dgm:pt>
  </dgm:ptLst>
  <dgm:cxnLst>
    <dgm:cxn modelId="{B1EE3A6B-E441-D94D-88FA-35C6838930AF}" srcId="{191A1C2B-5A4B-7B4B-B4EC-3FE99434459C}" destId="{889642AD-D44F-414F-B087-379AE2FF2663}" srcOrd="2" destOrd="0" parTransId="{78F1750E-FBDD-AC48-9796-AFD5CC173C34}" sibTransId="{5B09E741-46CB-AA4D-B259-45D4311A7550}"/>
    <dgm:cxn modelId="{43AAAC48-5A13-B144-85B1-9BF5A57ED744}" type="presOf" srcId="{320AE5F4-794B-D54A-846C-2A4F53790CB0}" destId="{DA3A7117-94E3-4244-A546-D71E99F78745}" srcOrd="0" destOrd="0" presId="urn:microsoft.com/office/officeart/2005/8/layout/process2"/>
    <dgm:cxn modelId="{43927FCF-3D91-5B42-8143-5A4D23D5AD7F}" type="presOf" srcId="{5B09E741-46CB-AA4D-B259-45D4311A7550}" destId="{160A28EE-0B80-B943-9FF3-E227C4047DDB}" srcOrd="1" destOrd="0" presId="urn:microsoft.com/office/officeart/2005/8/layout/process2"/>
    <dgm:cxn modelId="{9233F92F-5451-B244-A638-773D8EB2E1BE}" type="presOf" srcId="{191A1C2B-5A4B-7B4B-B4EC-3FE99434459C}" destId="{F3A29C73-135D-0F47-BA56-18AE6F30E65F}" srcOrd="0" destOrd="0" presId="urn:microsoft.com/office/officeart/2005/8/layout/process2"/>
    <dgm:cxn modelId="{A3C93AEB-E3EE-6B4C-A44D-22938DD6E606}" srcId="{191A1C2B-5A4B-7B4B-B4EC-3FE99434459C}" destId="{5CF26E9E-3356-8143-B832-60ACCD4E1840}" srcOrd="1" destOrd="0" parTransId="{E0BEEB8A-146F-2F49-9249-7AA70B832CA8}" sibTransId="{B246147E-7F05-0A48-9790-E1B2BD6C05D6}"/>
    <dgm:cxn modelId="{21623A27-80B6-5E46-805E-9BEC3B848A14}" type="presOf" srcId="{BBEE5085-EDB4-324A-87FF-DD0A79774CCD}" destId="{47826700-45B8-444C-9666-B65D79492713}" srcOrd="0" destOrd="0" presId="urn:microsoft.com/office/officeart/2005/8/layout/process2"/>
    <dgm:cxn modelId="{875B29FC-1FE1-7E40-95A0-30C92038B437}" type="presOf" srcId="{320AE5F4-794B-D54A-846C-2A4F53790CB0}" destId="{7CED921F-CCA2-CE47-A059-645A10DAAC8D}" srcOrd="1" destOrd="0" presId="urn:microsoft.com/office/officeart/2005/8/layout/process2"/>
    <dgm:cxn modelId="{41A5AF8B-1484-DB4E-AB71-A5B424C00F60}" type="presOf" srcId="{B246147E-7F05-0A48-9790-E1B2BD6C05D6}" destId="{1AF0B7BD-9321-264B-B01E-9ADAC5C19E51}" srcOrd="0" destOrd="0" presId="urn:microsoft.com/office/officeart/2005/8/layout/process2"/>
    <dgm:cxn modelId="{7C3CECAD-DA0D-714B-B5F0-BC5D2DEF135B}" type="presOf" srcId="{8D5FB373-E6DA-814F-A1B5-1990CF00E558}" destId="{212966E5-FEF3-9748-9263-3566BC9D8B01}" srcOrd="0" destOrd="0" presId="urn:microsoft.com/office/officeart/2005/8/layout/process2"/>
    <dgm:cxn modelId="{7DF72F86-8C0C-D14D-83A7-6402A6F3EC67}" type="presOf" srcId="{889642AD-D44F-414F-B087-379AE2FF2663}" destId="{F2B71C67-2705-F841-8464-EB9D45E0E372}" srcOrd="0" destOrd="0" presId="urn:microsoft.com/office/officeart/2005/8/layout/process2"/>
    <dgm:cxn modelId="{629DA9DF-6B8C-244A-B5E5-DE0064268EEB}" type="presOf" srcId="{B246147E-7F05-0A48-9790-E1B2BD6C05D6}" destId="{2F27B3FE-4477-9A4D-800F-C567B4CA5664}" srcOrd="1" destOrd="0" presId="urn:microsoft.com/office/officeart/2005/8/layout/process2"/>
    <dgm:cxn modelId="{508DA304-A9E8-0441-A4B6-10C7F92AD62D}" type="presOf" srcId="{5B09E741-46CB-AA4D-B259-45D4311A7550}" destId="{9226484F-2CCC-7A49-BBF4-EC70D6FF3690}" srcOrd="0" destOrd="0" presId="urn:microsoft.com/office/officeart/2005/8/layout/process2"/>
    <dgm:cxn modelId="{A4F895B4-233B-D946-9C0A-DEA35C6A12B1}" type="presOf" srcId="{5CF26E9E-3356-8143-B832-60ACCD4E1840}" destId="{131A77DA-5D8A-D44D-B6E2-C94FF8DD984E}" srcOrd="0" destOrd="0" presId="urn:microsoft.com/office/officeart/2005/8/layout/process2"/>
    <dgm:cxn modelId="{3DC1EFBA-C1AC-8D4E-8248-2EABC217A9B2}" srcId="{191A1C2B-5A4B-7B4B-B4EC-3FE99434459C}" destId="{BBEE5085-EDB4-324A-87FF-DD0A79774CCD}" srcOrd="3" destOrd="0" parTransId="{9C0786D2-3933-824D-A4AA-0EDECE8BA8DB}" sibTransId="{2C1DEE81-79A2-074A-AA44-2DAC4294E3DB}"/>
    <dgm:cxn modelId="{BB646E94-4BDA-B846-9BE1-62695FBB07A4}" srcId="{191A1C2B-5A4B-7B4B-B4EC-3FE99434459C}" destId="{8D5FB373-E6DA-814F-A1B5-1990CF00E558}" srcOrd="0" destOrd="0" parTransId="{6DE86D67-D0DE-C042-8F69-50F3394DB25E}" sibTransId="{320AE5F4-794B-D54A-846C-2A4F53790CB0}"/>
    <dgm:cxn modelId="{6995461C-DD0C-8F46-80F0-8D258ECE4F0E}" type="presParOf" srcId="{F3A29C73-135D-0F47-BA56-18AE6F30E65F}" destId="{212966E5-FEF3-9748-9263-3566BC9D8B01}" srcOrd="0" destOrd="0" presId="urn:microsoft.com/office/officeart/2005/8/layout/process2"/>
    <dgm:cxn modelId="{67F747EB-43E9-E94A-9770-B94DB3D0DF43}" type="presParOf" srcId="{F3A29C73-135D-0F47-BA56-18AE6F30E65F}" destId="{DA3A7117-94E3-4244-A546-D71E99F78745}" srcOrd="1" destOrd="0" presId="urn:microsoft.com/office/officeart/2005/8/layout/process2"/>
    <dgm:cxn modelId="{9AFDC06C-15C8-8549-A225-991C1D8CD3BA}" type="presParOf" srcId="{DA3A7117-94E3-4244-A546-D71E99F78745}" destId="{7CED921F-CCA2-CE47-A059-645A10DAAC8D}" srcOrd="0" destOrd="0" presId="urn:microsoft.com/office/officeart/2005/8/layout/process2"/>
    <dgm:cxn modelId="{C0686A52-07C6-4244-9210-301C59D7A038}" type="presParOf" srcId="{F3A29C73-135D-0F47-BA56-18AE6F30E65F}" destId="{131A77DA-5D8A-D44D-B6E2-C94FF8DD984E}" srcOrd="2" destOrd="0" presId="urn:microsoft.com/office/officeart/2005/8/layout/process2"/>
    <dgm:cxn modelId="{726D0B2D-55E8-0F44-B4B6-BB71D2369DC3}" type="presParOf" srcId="{F3A29C73-135D-0F47-BA56-18AE6F30E65F}" destId="{1AF0B7BD-9321-264B-B01E-9ADAC5C19E51}" srcOrd="3" destOrd="0" presId="urn:microsoft.com/office/officeart/2005/8/layout/process2"/>
    <dgm:cxn modelId="{32CBBD4B-D037-EB43-9568-02F357294F3E}" type="presParOf" srcId="{1AF0B7BD-9321-264B-B01E-9ADAC5C19E51}" destId="{2F27B3FE-4477-9A4D-800F-C567B4CA5664}" srcOrd="0" destOrd="0" presId="urn:microsoft.com/office/officeart/2005/8/layout/process2"/>
    <dgm:cxn modelId="{26F0D65E-532A-0D42-92C6-8377C6E4FF6B}" type="presParOf" srcId="{F3A29C73-135D-0F47-BA56-18AE6F30E65F}" destId="{F2B71C67-2705-F841-8464-EB9D45E0E372}" srcOrd="4" destOrd="0" presId="urn:microsoft.com/office/officeart/2005/8/layout/process2"/>
    <dgm:cxn modelId="{40A2F760-ED76-1347-8868-2D56E5395B68}" type="presParOf" srcId="{F3A29C73-135D-0F47-BA56-18AE6F30E65F}" destId="{9226484F-2CCC-7A49-BBF4-EC70D6FF3690}" srcOrd="5" destOrd="0" presId="urn:microsoft.com/office/officeart/2005/8/layout/process2"/>
    <dgm:cxn modelId="{120C5902-BBDC-8D43-80DA-43227D4CDC79}" type="presParOf" srcId="{9226484F-2CCC-7A49-BBF4-EC70D6FF3690}" destId="{160A28EE-0B80-B943-9FF3-E227C4047DDB}" srcOrd="0" destOrd="0" presId="urn:microsoft.com/office/officeart/2005/8/layout/process2"/>
    <dgm:cxn modelId="{D63F6D30-8D3B-8B46-A239-9BBE9BBC45A5}" type="presParOf" srcId="{F3A29C73-135D-0F47-BA56-18AE6F30E65F}" destId="{47826700-45B8-444C-9666-B65D7949271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2B58C9-CB98-B749-8B34-3E5609E71299}" type="doc">
      <dgm:prSet loTypeId="urn:microsoft.com/office/officeart/2005/8/layout/process1" loCatId="" qsTypeId="urn:microsoft.com/office/officeart/2005/8/quickstyle/simple4" qsCatId="simple" csTypeId="urn:microsoft.com/office/officeart/2005/8/colors/accent1_2" csCatId="accent1" phldr="1"/>
      <dgm:spPr/>
    </dgm:pt>
    <dgm:pt modelId="{B65BCE8D-9059-2245-A85C-4D64E953162A}">
      <dgm:prSet phldrT="[Text]"/>
      <dgm:spPr/>
      <dgm:t>
        <a:bodyPr/>
        <a:lstStyle/>
        <a:p>
          <a:r>
            <a:rPr lang="en-US" dirty="0" smtClean="0"/>
            <a:t>Movie Plots</a:t>
          </a:r>
          <a:endParaRPr lang="en-US" dirty="0"/>
        </a:p>
      </dgm:t>
    </dgm:pt>
    <dgm:pt modelId="{2963E5BF-0FB6-6A4B-9CEF-A8169BB95357}" type="parTrans" cxnId="{3ED8E2E9-B2FC-F94D-A023-5806233202CA}">
      <dgm:prSet/>
      <dgm:spPr/>
      <dgm:t>
        <a:bodyPr/>
        <a:lstStyle/>
        <a:p>
          <a:endParaRPr lang="en-US"/>
        </a:p>
      </dgm:t>
    </dgm:pt>
    <dgm:pt modelId="{1402CDDB-3D88-2048-995D-FE3C9D98ECC9}" type="sibTrans" cxnId="{3ED8E2E9-B2FC-F94D-A023-5806233202CA}">
      <dgm:prSet/>
      <dgm:spPr/>
      <dgm:t>
        <a:bodyPr/>
        <a:lstStyle/>
        <a:p>
          <a:endParaRPr lang="en-US"/>
        </a:p>
      </dgm:t>
    </dgm:pt>
    <dgm:pt modelId="{70F06AC1-122F-4940-AE28-D6FC188AA0B2}">
      <dgm:prSet phldrT="[Text]"/>
      <dgm:spPr/>
      <dgm:t>
        <a:bodyPr/>
        <a:lstStyle/>
        <a:p>
          <a:r>
            <a:rPr lang="en-US" dirty="0" smtClean="0"/>
            <a:t>ML Classifier</a:t>
          </a:r>
        </a:p>
      </dgm:t>
    </dgm:pt>
    <dgm:pt modelId="{E9AAEB9D-1DD2-5245-BE49-AD2E1052DB93}" type="parTrans" cxnId="{9B9513F0-2092-A343-BE30-EC3C809E5F1B}">
      <dgm:prSet/>
      <dgm:spPr/>
      <dgm:t>
        <a:bodyPr/>
        <a:lstStyle/>
        <a:p>
          <a:endParaRPr lang="en-US"/>
        </a:p>
      </dgm:t>
    </dgm:pt>
    <dgm:pt modelId="{A8A9BFF6-3741-4D42-8F9F-D5C6A00254E1}" type="sibTrans" cxnId="{9B9513F0-2092-A343-BE30-EC3C809E5F1B}">
      <dgm:prSet/>
      <dgm:spPr/>
      <dgm:t>
        <a:bodyPr/>
        <a:lstStyle/>
        <a:p>
          <a:endParaRPr lang="en-US"/>
        </a:p>
      </dgm:t>
    </dgm:pt>
    <dgm:pt modelId="{1CCA99E6-2631-9F4D-A61C-6A9A239393E3}">
      <dgm:prSet/>
      <dgm:spPr/>
      <dgm:t>
        <a:bodyPr/>
        <a:lstStyle/>
        <a:p>
          <a:r>
            <a:rPr lang="en-US" dirty="0" smtClean="0"/>
            <a:t>GridSearchCV</a:t>
          </a:r>
          <a:endParaRPr lang="en-US" dirty="0"/>
        </a:p>
      </dgm:t>
    </dgm:pt>
    <dgm:pt modelId="{1C0BB6C8-67D5-5D4A-A361-0D47AD952DEF}" type="parTrans" cxnId="{7F87AFD7-139D-D04B-91CC-FA89F06B6502}">
      <dgm:prSet/>
      <dgm:spPr/>
      <dgm:t>
        <a:bodyPr/>
        <a:lstStyle/>
        <a:p>
          <a:endParaRPr lang="en-US"/>
        </a:p>
      </dgm:t>
    </dgm:pt>
    <dgm:pt modelId="{BCAB996C-A44E-7140-AFDC-C93778F62216}" type="sibTrans" cxnId="{7F87AFD7-139D-D04B-91CC-FA89F06B6502}">
      <dgm:prSet/>
      <dgm:spPr/>
      <dgm:t>
        <a:bodyPr/>
        <a:lstStyle/>
        <a:p>
          <a:endParaRPr lang="en-US"/>
        </a:p>
      </dgm:t>
    </dgm:pt>
    <dgm:pt modelId="{97D4CFF7-17A8-9543-9F42-94107217CE9E}">
      <dgm:prSet/>
      <dgm:spPr/>
      <dgm:t>
        <a:bodyPr/>
        <a:lstStyle/>
        <a:p>
          <a:r>
            <a:rPr lang="en-US" dirty="0" smtClean="0"/>
            <a:t>ML Classifier With Best Parameters</a:t>
          </a:r>
          <a:endParaRPr lang="en-US" dirty="0"/>
        </a:p>
      </dgm:t>
    </dgm:pt>
    <dgm:pt modelId="{C4D8757C-D1E7-8548-B04F-3B2F8F2B78CC}" type="parTrans" cxnId="{57683723-8314-9D4A-80FE-5FCD51351C6E}">
      <dgm:prSet/>
      <dgm:spPr/>
      <dgm:t>
        <a:bodyPr/>
        <a:lstStyle/>
        <a:p>
          <a:endParaRPr lang="en-US"/>
        </a:p>
      </dgm:t>
    </dgm:pt>
    <dgm:pt modelId="{D301E37F-3A24-C944-9935-B73D63A0EE04}" type="sibTrans" cxnId="{57683723-8314-9D4A-80FE-5FCD51351C6E}">
      <dgm:prSet/>
      <dgm:spPr/>
      <dgm:t>
        <a:bodyPr/>
        <a:lstStyle/>
        <a:p>
          <a:endParaRPr lang="en-US"/>
        </a:p>
      </dgm:t>
    </dgm:pt>
    <dgm:pt modelId="{70CA1077-1E1E-084E-9BB8-00F62C83AABF}">
      <dgm:prSet/>
      <dgm:spPr/>
      <dgm:t>
        <a:bodyPr/>
        <a:lstStyle/>
        <a:p>
          <a:r>
            <a:rPr lang="en-US" dirty="0" smtClean="0"/>
            <a:t>Evaluation</a:t>
          </a:r>
          <a:endParaRPr lang="en-US" dirty="0"/>
        </a:p>
      </dgm:t>
    </dgm:pt>
    <dgm:pt modelId="{46D322F1-447C-7B4A-A4BF-91C4D5779FAB}" type="parTrans" cxnId="{86D9B1AE-ACB2-B249-B790-8951F9FE7205}">
      <dgm:prSet/>
      <dgm:spPr/>
      <dgm:t>
        <a:bodyPr/>
        <a:lstStyle/>
        <a:p>
          <a:endParaRPr lang="en-US"/>
        </a:p>
      </dgm:t>
    </dgm:pt>
    <dgm:pt modelId="{E5F78D34-61C4-0D43-9244-F674E862AA4C}" type="sibTrans" cxnId="{86D9B1AE-ACB2-B249-B790-8951F9FE7205}">
      <dgm:prSet/>
      <dgm:spPr/>
      <dgm:t>
        <a:bodyPr/>
        <a:lstStyle/>
        <a:p>
          <a:endParaRPr lang="en-US"/>
        </a:p>
      </dgm:t>
    </dgm:pt>
    <dgm:pt modelId="{FFA6D6E1-3DA5-7E48-858F-BD05D9710797}">
      <dgm:prSet/>
      <dgm:spPr/>
      <dgm:t>
        <a:bodyPr/>
        <a:lstStyle/>
        <a:p>
          <a:r>
            <a:rPr lang="en-US" dirty="0" smtClean="0"/>
            <a:t>TF-IDF Vectorization</a:t>
          </a:r>
          <a:endParaRPr lang="en-US" dirty="0"/>
        </a:p>
      </dgm:t>
    </dgm:pt>
    <dgm:pt modelId="{C48A18BB-9D8A-F548-A6CF-54005038D379}" type="parTrans" cxnId="{CBC0CC77-F34B-884D-8B57-86C94444221B}">
      <dgm:prSet/>
      <dgm:spPr/>
      <dgm:t>
        <a:bodyPr/>
        <a:lstStyle/>
        <a:p>
          <a:endParaRPr lang="en-US"/>
        </a:p>
      </dgm:t>
    </dgm:pt>
    <dgm:pt modelId="{4824E432-2288-BC4F-8578-A1C02D91E9EF}" type="sibTrans" cxnId="{CBC0CC77-F34B-884D-8B57-86C94444221B}">
      <dgm:prSet/>
      <dgm:spPr/>
      <dgm:t>
        <a:bodyPr/>
        <a:lstStyle/>
        <a:p>
          <a:endParaRPr lang="en-US"/>
        </a:p>
      </dgm:t>
    </dgm:pt>
    <dgm:pt modelId="{E1398E44-667A-5246-AB5D-E1EE6EAABBCE}" type="pres">
      <dgm:prSet presAssocID="{3F2B58C9-CB98-B749-8B34-3E5609E71299}" presName="Name0" presStyleCnt="0">
        <dgm:presLayoutVars>
          <dgm:dir/>
          <dgm:resizeHandles val="exact"/>
        </dgm:presLayoutVars>
      </dgm:prSet>
      <dgm:spPr/>
    </dgm:pt>
    <dgm:pt modelId="{A64342CB-B380-3647-9E16-741F5DF39366}" type="pres">
      <dgm:prSet presAssocID="{B65BCE8D-9059-2245-A85C-4D64E953162A}" presName="node" presStyleLbl="node1" presStyleIdx="0" presStyleCnt="6" custLinFactNeighborX="-23758" custLinFactNeighborY="5760">
        <dgm:presLayoutVars>
          <dgm:bulletEnabled val="1"/>
        </dgm:presLayoutVars>
      </dgm:prSet>
      <dgm:spPr/>
      <dgm:t>
        <a:bodyPr/>
        <a:lstStyle/>
        <a:p>
          <a:endParaRPr lang="en-US"/>
        </a:p>
      </dgm:t>
    </dgm:pt>
    <dgm:pt modelId="{13F66B10-81D4-B447-86F1-A006FE45EAB4}" type="pres">
      <dgm:prSet presAssocID="{1402CDDB-3D88-2048-995D-FE3C9D98ECC9}" presName="sibTrans" presStyleLbl="sibTrans2D1" presStyleIdx="0" presStyleCnt="5"/>
      <dgm:spPr/>
    </dgm:pt>
    <dgm:pt modelId="{0653816F-C5E0-824C-B85B-CF368CC012A7}" type="pres">
      <dgm:prSet presAssocID="{1402CDDB-3D88-2048-995D-FE3C9D98ECC9}" presName="connectorText" presStyleLbl="sibTrans2D1" presStyleIdx="0" presStyleCnt="5"/>
      <dgm:spPr/>
    </dgm:pt>
    <dgm:pt modelId="{EA9D2294-CD6A-394A-88EF-252F5D083615}" type="pres">
      <dgm:prSet presAssocID="{FFA6D6E1-3DA5-7E48-858F-BD05D9710797}" presName="node" presStyleLbl="node1" presStyleIdx="1" presStyleCnt="6" custLinFactNeighborX="78396" custLinFactNeighborY="4320">
        <dgm:presLayoutVars>
          <dgm:bulletEnabled val="1"/>
        </dgm:presLayoutVars>
      </dgm:prSet>
      <dgm:spPr/>
      <dgm:t>
        <a:bodyPr/>
        <a:lstStyle/>
        <a:p>
          <a:endParaRPr lang="en-US"/>
        </a:p>
      </dgm:t>
    </dgm:pt>
    <dgm:pt modelId="{566CFF16-2FE9-FC48-89AF-D8678FC2CAB6}" type="pres">
      <dgm:prSet presAssocID="{4824E432-2288-BC4F-8578-A1C02D91E9EF}" presName="sibTrans" presStyleLbl="sibTrans2D1" presStyleIdx="1" presStyleCnt="5"/>
      <dgm:spPr/>
    </dgm:pt>
    <dgm:pt modelId="{02FA1E71-3F50-C849-AD2E-FC6754EE99B9}" type="pres">
      <dgm:prSet presAssocID="{4824E432-2288-BC4F-8578-A1C02D91E9EF}" presName="connectorText" presStyleLbl="sibTrans2D1" presStyleIdx="1" presStyleCnt="5"/>
      <dgm:spPr/>
    </dgm:pt>
    <dgm:pt modelId="{5AC5C982-1973-D14B-B1C0-28DF2390E514}" type="pres">
      <dgm:prSet presAssocID="{70F06AC1-122F-4940-AE28-D6FC188AA0B2}" presName="node" presStyleLbl="node1" presStyleIdx="2" presStyleCnt="6" custLinFactX="12700" custLinFactNeighborX="100000" custLinFactNeighborY="5759">
        <dgm:presLayoutVars>
          <dgm:bulletEnabled val="1"/>
        </dgm:presLayoutVars>
      </dgm:prSet>
      <dgm:spPr/>
      <dgm:t>
        <a:bodyPr/>
        <a:lstStyle/>
        <a:p>
          <a:endParaRPr lang="en-US"/>
        </a:p>
      </dgm:t>
    </dgm:pt>
    <dgm:pt modelId="{477DAD60-90E1-3C4F-9E68-6372DC635D1E}" type="pres">
      <dgm:prSet presAssocID="{A8A9BFF6-3741-4D42-8F9F-D5C6A00254E1}" presName="sibTrans" presStyleLbl="sibTrans2D1" presStyleIdx="2" presStyleCnt="5"/>
      <dgm:spPr/>
    </dgm:pt>
    <dgm:pt modelId="{2CD591EF-E885-E944-8FEF-E30AF6621AB9}" type="pres">
      <dgm:prSet presAssocID="{A8A9BFF6-3741-4D42-8F9F-D5C6A00254E1}" presName="connectorText" presStyleLbl="sibTrans2D1" presStyleIdx="2" presStyleCnt="5"/>
      <dgm:spPr/>
    </dgm:pt>
    <dgm:pt modelId="{56F98281-1E18-DA48-8CC3-5560F5DA6A67}" type="pres">
      <dgm:prSet presAssocID="{1CCA99E6-2631-9F4D-A61C-6A9A239393E3}" presName="node" presStyleLbl="node1" presStyleIdx="3" presStyleCnt="6" custLinFactX="-44298" custLinFactY="79125" custLinFactNeighborX="-100000" custLinFactNeighborY="100000">
        <dgm:presLayoutVars>
          <dgm:bulletEnabled val="1"/>
        </dgm:presLayoutVars>
      </dgm:prSet>
      <dgm:spPr/>
      <dgm:t>
        <a:bodyPr/>
        <a:lstStyle/>
        <a:p>
          <a:endParaRPr lang="en-US"/>
        </a:p>
      </dgm:t>
    </dgm:pt>
    <dgm:pt modelId="{9D928134-8867-004A-958F-22F133B01001}" type="pres">
      <dgm:prSet presAssocID="{BCAB996C-A44E-7140-AFDC-C93778F62216}" presName="sibTrans" presStyleLbl="sibTrans2D1" presStyleIdx="3" presStyleCnt="5"/>
      <dgm:spPr/>
    </dgm:pt>
    <dgm:pt modelId="{F9BBD037-06E2-8743-9F7E-960941278FFC}" type="pres">
      <dgm:prSet presAssocID="{BCAB996C-A44E-7140-AFDC-C93778F62216}" presName="connectorText" presStyleLbl="sibTrans2D1" presStyleIdx="3" presStyleCnt="5"/>
      <dgm:spPr/>
    </dgm:pt>
    <dgm:pt modelId="{558F9CEE-E133-5D42-BE28-7CF35C47C771}" type="pres">
      <dgm:prSet presAssocID="{97D4CFF7-17A8-9543-9F42-94107217CE9E}" presName="node" presStyleLbl="node1" presStyleIdx="4" presStyleCnt="6" custLinFactX="-268642" custLinFactY="83177" custLinFactNeighborX="-300000" custLinFactNeighborY="100000">
        <dgm:presLayoutVars>
          <dgm:bulletEnabled val="1"/>
        </dgm:presLayoutVars>
      </dgm:prSet>
      <dgm:spPr/>
      <dgm:t>
        <a:bodyPr/>
        <a:lstStyle/>
        <a:p>
          <a:endParaRPr lang="en-US"/>
        </a:p>
      </dgm:t>
    </dgm:pt>
    <dgm:pt modelId="{62817320-C23D-4D4D-B908-3C774671B48E}" type="pres">
      <dgm:prSet presAssocID="{D301E37F-3A24-C944-9935-B73D63A0EE04}" presName="sibTrans" presStyleLbl="sibTrans2D1" presStyleIdx="4" presStyleCnt="5"/>
      <dgm:spPr/>
    </dgm:pt>
    <dgm:pt modelId="{B83CE2A7-362D-4A44-BA33-AD5B6432E651}" type="pres">
      <dgm:prSet presAssocID="{D301E37F-3A24-C944-9935-B73D63A0EE04}" presName="connectorText" presStyleLbl="sibTrans2D1" presStyleIdx="4" presStyleCnt="5"/>
      <dgm:spPr/>
    </dgm:pt>
    <dgm:pt modelId="{03574601-62EA-FA43-8D1B-ECB9A43286FE}" type="pres">
      <dgm:prSet presAssocID="{70CA1077-1E1E-084E-9BB8-00F62C83AABF}" presName="node" presStyleLbl="node1" presStyleIdx="5" presStyleCnt="6" custLinFactX="-500000" custLinFactY="79907" custLinFactNeighborX="-500000" custLinFactNeighborY="100000">
        <dgm:presLayoutVars>
          <dgm:bulletEnabled val="1"/>
        </dgm:presLayoutVars>
      </dgm:prSet>
      <dgm:spPr/>
      <dgm:t>
        <a:bodyPr/>
        <a:lstStyle/>
        <a:p>
          <a:endParaRPr lang="en-US"/>
        </a:p>
      </dgm:t>
    </dgm:pt>
  </dgm:ptLst>
  <dgm:cxnLst>
    <dgm:cxn modelId="{6B33DC67-516C-444B-BF7B-2E8F74D2DCFA}" type="presOf" srcId="{BCAB996C-A44E-7140-AFDC-C93778F62216}" destId="{9D928134-8867-004A-958F-22F133B01001}" srcOrd="0" destOrd="0" presId="urn:microsoft.com/office/officeart/2005/8/layout/process1"/>
    <dgm:cxn modelId="{86D9B1AE-ACB2-B249-B790-8951F9FE7205}" srcId="{3F2B58C9-CB98-B749-8B34-3E5609E71299}" destId="{70CA1077-1E1E-084E-9BB8-00F62C83AABF}" srcOrd="5" destOrd="0" parTransId="{46D322F1-447C-7B4A-A4BF-91C4D5779FAB}" sibTransId="{E5F78D34-61C4-0D43-9244-F674E862AA4C}"/>
    <dgm:cxn modelId="{D9130CE5-1A5B-584C-BC6C-394FA93E5F0D}" type="presOf" srcId="{4824E432-2288-BC4F-8578-A1C02D91E9EF}" destId="{02FA1E71-3F50-C849-AD2E-FC6754EE99B9}" srcOrd="1" destOrd="0" presId="urn:microsoft.com/office/officeart/2005/8/layout/process1"/>
    <dgm:cxn modelId="{F7FEBDE4-9403-6D48-83CB-B675473757D6}" type="presOf" srcId="{70F06AC1-122F-4940-AE28-D6FC188AA0B2}" destId="{5AC5C982-1973-D14B-B1C0-28DF2390E514}" srcOrd="0" destOrd="0" presId="urn:microsoft.com/office/officeart/2005/8/layout/process1"/>
    <dgm:cxn modelId="{134910F5-5878-D443-BD46-988A1F4C0311}" type="presOf" srcId="{3F2B58C9-CB98-B749-8B34-3E5609E71299}" destId="{E1398E44-667A-5246-AB5D-E1EE6EAABBCE}" srcOrd="0" destOrd="0" presId="urn:microsoft.com/office/officeart/2005/8/layout/process1"/>
    <dgm:cxn modelId="{C5E1EBD2-83A7-4C46-BBF1-B2A632BA54D0}" type="presOf" srcId="{FFA6D6E1-3DA5-7E48-858F-BD05D9710797}" destId="{EA9D2294-CD6A-394A-88EF-252F5D083615}" srcOrd="0" destOrd="0" presId="urn:microsoft.com/office/officeart/2005/8/layout/process1"/>
    <dgm:cxn modelId="{C8D4BD6C-62C9-1049-B6C0-60F1BD40F042}" type="presOf" srcId="{4824E432-2288-BC4F-8578-A1C02D91E9EF}" destId="{566CFF16-2FE9-FC48-89AF-D8678FC2CAB6}" srcOrd="0" destOrd="0" presId="urn:microsoft.com/office/officeart/2005/8/layout/process1"/>
    <dgm:cxn modelId="{EFD4F89B-B011-AD4D-894A-AFD5CA7A7CA8}" type="presOf" srcId="{D301E37F-3A24-C944-9935-B73D63A0EE04}" destId="{62817320-C23D-4D4D-B908-3C774671B48E}" srcOrd="0" destOrd="0" presId="urn:microsoft.com/office/officeart/2005/8/layout/process1"/>
    <dgm:cxn modelId="{CBC0CC77-F34B-884D-8B57-86C94444221B}" srcId="{3F2B58C9-CB98-B749-8B34-3E5609E71299}" destId="{FFA6D6E1-3DA5-7E48-858F-BD05D9710797}" srcOrd="1" destOrd="0" parTransId="{C48A18BB-9D8A-F548-A6CF-54005038D379}" sibTransId="{4824E432-2288-BC4F-8578-A1C02D91E9EF}"/>
    <dgm:cxn modelId="{EE43A505-4627-2542-99D6-C772C61D1173}" type="presOf" srcId="{1402CDDB-3D88-2048-995D-FE3C9D98ECC9}" destId="{0653816F-C5E0-824C-B85B-CF368CC012A7}" srcOrd="1" destOrd="0" presId="urn:microsoft.com/office/officeart/2005/8/layout/process1"/>
    <dgm:cxn modelId="{3ED8E2E9-B2FC-F94D-A023-5806233202CA}" srcId="{3F2B58C9-CB98-B749-8B34-3E5609E71299}" destId="{B65BCE8D-9059-2245-A85C-4D64E953162A}" srcOrd="0" destOrd="0" parTransId="{2963E5BF-0FB6-6A4B-9CEF-A8169BB95357}" sibTransId="{1402CDDB-3D88-2048-995D-FE3C9D98ECC9}"/>
    <dgm:cxn modelId="{3850CBA8-C0C7-4C49-8CD7-77EC21A307A4}" type="presOf" srcId="{1402CDDB-3D88-2048-995D-FE3C9D98ECC9}" destId="{13F66B10-81D4-B447-86F1-A006FE45EAB4}" srcOrd="0" destOrd="0" presId="urn:microsoft.com/office/officeart/2005/8/layout/process1"/>
    <dgm:cxn modelId="{523B3D05-0B1F-2C42-A25F-494BA1A4101F}" type="presOf" srcId="{A8A9BFF6-3741-4D42-8F9F-D5C6A00254E1}" destId="{477DAD60-90E1-3C4F-9E68-6372DC635D1E}" srcOrd="0" destOrd="0" presId="urn:microsoft.com/office/officeart/2005/8/layout/process1"/>
    <dgm:cxn modelId="{9FE75875-7DFA-264C-AA32-90A2E5961503}" type="presOf" srcId="{1CCA99E6-2631-9F4D-A61C-6A9A239393E3}" destId="{56F98281-1E18-DA48-8CC3-5560F5DA6A67}" srcOrd="0" destOrd="0" presId="urn:microsoft.com/office/officeart/2005/8/layout/process1"/>
    <dgm:cxn modelId="{9B9513F0-2092-A343-BE30-EC3C809E5F1B}" srcId="{3F2B58C9-CB98-B749-8B34-3E5609E71299}" destId="{70F06AC1-122F-4940-AE28-D6FC188AA0B2}" srcOrd="2" destOrd="0" parTransId="{E9AAEB9D-1DD2-5245-BE49-AD2E1052DB93}" sibTransId="{A8A9BFF6-3741-4D42-8F9F-D5C6A00254E1}"/>
    <dgm:cxn modelId="{4BF50938-7E6A-CD4A-89E7-2E8CA496FD73}" type="presOf" srcId="{97D4CFF7-17A8-9543-9F42-94107217CE9E}" destId="{558F9CEE-E133-5D42-BE28-7CF35C47C771}" srcOrd="0" destOrd="0" presId="urn:microsoft.com/office/officeart/2005/8/layout/process1"/>
    <dgm:cxn modelId="{57683723-8314-9D4A-80FE-5FCD51351C6E}" srcId="{3F2B58C9-CB98-B749-8B34-3E5609E71299}" destId="{97D4CFF7-17A8-9543-9F42-94107217CE9E}" srcOrd="4" destOrd="0" parTransId="{C4D8757C-D1E7-8548-B04F-3B2F8F2B78CC}" sibTransId="{D301E37F-3A24-C944-9935-B73D63A0EE04}"/>
    <dgm:cxn modelId="{7F87AFD7-139D-D04B-91CC-FA89F06B6502}" srcId="{3F2B58C9-CB98-B749-8B34-3E5609E71299}" destId="{1CCA99E6-2631-9F4D-A61C-6A9A239393E3}" srcOrd="3" destOrd="0" parTransId="{1C0BB6C8-67D5-5D4A-A361-0D47AD952DEF}" sibTransId="{BCAB996C-A44E-7140-AFDC-C93778F62216}"/>
    <dgm:cxn modelId="{CEDDD949-60F7-DE4C-9511-18DB26CDC812}" type="presOf" srcId="{D301E37F-3A24-C944-9935-B73D63A0EE04}" destId="{B83CE2A7-362D-4A44-BA33-AD5B6432E651}" srcOrd="1" destOrd="0" presId="urn:microsoft.com/office/officeart/2005/8/layout/process1"/>
    <dgm:cxn modelId="{F9CC0742-4D18-0248-8CFC-B9C2EB63D97E}" type="presOf" srcId="{B65BCE8D-9059-2245-A85C-4D64E953162A}" destId="{A64342CB-B380-3647-9E16-741F5DF39366}" srcOrd="0" destOrd="0" presId="urn:microsoft.com/office/officeart/2005/8/layout/process1"/>
    <dgm:cxn modelId="{C35332A4-E84A-7740-8D56-25B72120A865}" type="presOf" srcId="{70CA1077-1E1E-084E-9BB8-00F62C83AABF}" destId="{03574601-62EA-FA43-8D1B-ECB9A43286FE}" srcOrd="0" destOrd="0" presId="urn:microsoft.com/office/officeart/2005/8/layout/process1"/>
    <dgm:cxn modelId="{9DFA924A-6A53-C34F-A272-40904467EBBC}" type="presOf" srcId="{A8A9BFF6-3741-4D42-8F9F-D5C6A00254E1}" destId="{2CD591EF-E885-E944-8FEF-E30AF6621AB9}" srcOrd="1" destOrd="0" presId="urn:microsoft.com/office/officeart/2005/8/layout/process1"/>
    <dgm:cxn modelId="{C18C18D6-64A8-BD4B-B81B-0DA1494280C7}" type="presOf" srcId="{BCAB996C-A44E-7140-AFDC-C93778F62216}" destId="{F9BBD037-06E2-8743-9F7E-960941278FFC}" srcOrd="1" destOrd="0" presId="urn:microsoft.com/office/officeart/2005/8/layout/process1"/>
    <dgm:cxn modelId="{98999ED2-AA47-084F-ABFD-4AEDD058D2B6}" type="presParOf" srcId="{E1398E44-667A-5246-AB5D-E1EE6EAABBCE}" destId="{A64342CB-B380-3647-9E16-741F5DF39366}" srcOrd="0" destOrd="0" presId="urn:microsoft.com/office/officeart/2005/8/layout/process1"/>
    <dgm:cxn modelId="{7FC810A4-8921-7642-A2EE-399429B9FD76}" type="presParOf" srcId="{E1398E44-667A-5246-AB5D-E1EE6EAABBCE}" destId="{13F66B10-81D4-B447-86F1-A006FE45EAB4}" srcOrd="1" destOrd="0" presId="urn:microsoft.com/office/officeart/2005/8/layout/process1"/>
    <dgm:cxn modelId="{3615DC5F-F3D4-434D-9795-55FA9A7694C2}" type="presParOf" srcId="{13F66B10-81D4-B447-86F1-A006FE45EAB4}" destId="{0653816F-C5E0-824C-B85B-CF368CC012A7}" srcOrd="0" destOrd="0" presId="urn:microsoft.com/office/officeart/2005/8/layout/process1"/>
    <dgm:cxn modelId="{855A0D98-3220-FB48-8571-D5BBD3508CDE}" type="presParOf" srcId="{E1398E44-667A-5246-AB5D-E1EE6EAABBCE}" destId="{EA9D2294-CD6A-394A-88EF-252F5D083615}" srcOrd="2" destOrd="0" presId="urn:microsoft.com/office/officeart/2005/8/layout/process1"/>
    <dgm:cxn modelId="{2146B00B-9D01-F646-A77D-4A1588487C68}" type="presParOf" srcId="{E1398E44-667A-5246-AB5D-E1EE6EAABBCE}" destId="{566CFF16-2FE9-FC48-89AF-D8678FC2CAB6}" srcOrd="3" destOrd="0" presId="urn:microsoft.com/office/officeart/2005/8/layout/process1"/>
    <dgm:cxn modelId="{34D1605E-5E16-9148-ACC3-FC4A1BCF598E}" type="presParOf" srcId="{566CFF16-2FE9-FC48-89AF-D8678FC2CAB6}" destId="{02FA1E71-3F50-C849-AD2E-FC6754EE99B9}" srcOrd="0" destOrd="0" presId="urn:microsoft.com/office/officeart/2005/8/layout/process1"/>
    <dgm:cxn modelId="{86861AC1-6780-1147-A8D6-5CF2D7983793}" type="presParOf" srcId="{E1398E44-667A-5246-AB5D-E1EE6EAABBCE}" destId="{5AC5C982-1973-D14B-B1C0-28DF2390E514}" srcOrd="4" destOrd="0" presId="urn:microsoft.com/office/officeart/2005/8/layout/process1"/>
    <dgm:cxn modelId="{20EE2568-1DA7-8945-848F-A95A47587853}" type="presParOf" srcId="{E1398E44-667A-5246-AB5D-E1EE6EAABBCE}" destId="{477DAD60-90E1-3C4F-9E68-6372DC635D1E}" srcOrd="5" destOrd="0" presId="urn:microsoft.com/office/officeart/2005/8/layout/process1"/>
    <dgm:cxn modelId="{A932A997-EFF7-7144-886A-FDAF1B23F0F2}" type="presParOf" srcId="{477DAD60-90E1-3C4F-9E68-6372DC635D1E}" destId="{2CD591EF-E885-E944-8FEF-E30AF6621AB9}" srcOrd="0" destOrd="0" presId="urn:microsoft.com/office/officeart/2005/8/layout/process1"/>
    <dgm:cxn modelId="{B5252533-C905-094A-819C-9F6CB1C1856B}" type="presParOf" srcId="{E1398E44-667A-5246-AB5D-E1EE6EAABBCE}" destId="{56F98281-1E18-DA48-8CC3-5560F5DA6A67}" srcOrd="6" destOrd="0" presId="urn:microsoft.com/office/officeart/2005/8/layout/process1"/>
    <dgm:cxn modelId="{E084B1EE-3C38-534E-A285-D39744EAC38B}" type="presParOf" srcId="{E1398E44-667A-5246-AB5D-E1EE6EAABBCE}" destId="{9D928134-8867-004A-958F-22F133B01001}" srcOrd="7" destOrd="0" presId="urn:microsoft.com/office/officeart/2005/8/layout/process1"/>
    <dgm:cxn modelId="{16953125-87C8-9F43-B8A1-2B1C36A00BE6}" type="presParOf" srcId="{9D928134-8867-004A-958F-22F133B01001}" destId="{F9BBD037-06E2-8743-9F7E-960941278FFC}" srcOrd="0" destOrd="0" presId="urn:microsoft.com/office/officeart/2005/8/layout/process1"/>
    <dgm:cxn modelId="{C0D096F3-D9DE-944E-B0ED-9D985D92DF5E}" type="presParOf" srcId="{E1398E44-667A-5246-AB5D-E1EE6EAABBCE}" destId="{558F9CEE-E133-5D42-BE28-7CF35C47C771}" srcOrd="8" destOrd="0" presId="urn:microsoft.com/office/officeart/2005/8/layout/process1"/>
    <dgm:cxn modelId="{C29AB21F-CDC2-DE41-BA3E-66CFD311A412}" type="presParOf" srcId="{E1398E44-667A-5246-AB5D-E1EE6EAABBCE}" destId="{62817320-C23D-4D4D-B908-3C774671B48E}" srcOrd="9" destOrd="0" presId="urn:microsoft.com/office/officeart/2005/8/layout/process1"/>
    <dgm:cxn modelId="{F3F36EEB-7EBC-D140-A350-A7DD759CE532}" type="presParOf" srcId="{62817320-C23D-4D4D-B908-3C774671B48E}" destId="{B83CE2A7-362D-4A44-BA33-AD5B6432E651}" srcOrd="0" destOrd="0" presId="urn:microsoft.com/office/officeart/2005/8/layout/process1"/>
    <dgm:cxn modelId="{27C10D5C-A032-134D-920B-C0D67BADF11E}" type="presParOf" srcId="{E1398E44-667A-5246-AB5D-E1EE6EAABBCE}" destId="{03574601-62EA-FA43-8D1B-ECB9A43286FE}"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E95E1-BEBB-644D-BBD1-098DD5D6FFE9}">
      <dsp:nvSpPr>
        <dsp:cNvPr id="0" name=""/>
        <dsp:cNvSpPr/>
      </dsp:nvSpPr>
      <dsp:spPr>
        <a:xfrm>
          <a:off x="0" y="3466146"/>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 Gathering</a:t>
          </a:r>
          <a:endParaRPr lang="en-US" sz="3000" kern="1200" dirty="0"/>
        </a:p>
      </dsp:txBody>
      <dsp:txXfrm>
        <a:off x="33214" y="3499360"/>
        <a:ext cx="1823604" cy="1067591"/>
      </dsp:txXfrm>
    </dsp:sp>
    <dsp:sp modelId="{ED6257FC-8369-304F-B842-DF05F58F5E15}">
      <dsp:nvSpPr>
        <dsp:cNvPr id="0" name=""/>
        <dsp:cNvSpPr/>
      </dsp:nvSpPr>
      <dsp:spPr>
        <a:xfrm rot="18186">
          <a:off x="2189248" y="3807052"/>
          <a:ext cx="634356" cy="468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189249" y="3900425"/>
        <a:ext cx="493738" cy="281237"/>
      </dsp:txXfrm>
    </dsp:sp>
    <dsp:sp modelId="{A64342CB-B380-3647-9E16-741F5DF39366}">
      <dsp:nvSpPr>
        <dsp:cNvPr id="0" name=""/>
        <dsp:cNvSpPr/>
      </dsp:nvSpPr>
      <dsp:spPr>
        <a:xfrm>
          <a:off x="3086914" y="3482476"/>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 Preprocess</a:t>
          </a:r>
          <a:endParaRPr lang="en-US" sz="3000" kern="1200" dirty="0"/>
        </a:p>
      </dsp:txBody>
      <dsp:txXfrm>
        <a:off x="3120128" y="3515690"/>
        <a:ext cx="1823604" cy="1067591"/>
      </dsp:txXfrm>
    </dsp:sp>
    <dsp:sp modelId="{13F66B10-81D4-B447-86F1-A006FE45EAB4}">
      <dsp:nvSpPr>
        <dsp:cNvPr id="0" name=""/>
        <dsp:cNvSpPr/>
      </dsp:nvSpPr>
      <dsp:spPr>
        <a:xfrm rot="21547395">
          <a:off x="5304703" y="3790326"/>
          <a:ext cx="695012" cy="468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04711" y="3885147"/>
        <a:ext cx="554394" cy="281237"/>
      </dsp:txXfrm>
    </dsp:sp>
    <dsp:sp modelId="{5AC5C982-1973-D14B-B1C0-28DF2390E514}">
      <dsp:nvSpPr>
        <dsp:cNvPr id="0" name=""/>
        <dsp:cNvSpPr/>
      </dsp:nvSpPr>
      <dsp:spPr>
        <a:xfrm>
          <a:off x="6288137" y="3433487"/>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Feature Extraction</a:t>
          </a:r>
        </a:p>
      </dsp:txBody>
      <dsp:txXfrm>
        <a:off x="6321351" y="3466701"/>
        <a:ext cx="1823604" cy="1067591"/>
      </dsp:txXfrm>
    </dsp:sp>
    <dsp:sp modelId="{477DAD60-90E1-3C4F-9E68-6372DC635D1E}">
      <dsp:nvSpPr>
        <dsp:cNvPr id="0" name=""/>
        <dsp:cNvSpPr/>
      </dsp:nvSpPr>
      <dsp:spPr>
        <a:xfrm rot="5305520">
          <a:off x="7015375" y="4812067"/>
          <a:ext cx="493061" cy="468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7083752" y="4835530"/>
        <a:ext cx="352443" cy="281237"/>
      </dsp:txXfrm>
    </dsp:sp>
    <dsp:sp modelId="{56F98281-1E18-DA48-8CC3-5560F5DA6A67}">
      <dsp:nvSpPr>
        <dsp:cNvPr id="0" name=""/>
        <dsp:cNvSpPr/>
      </dsp:nvSpPr>
      <dsp:spPr>
        <a:xfrm>
          <a:off x="6344876" y="5497458"/>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Feature Vector</a:t>
          </a:r>
          <a:endParaRPr lang="en-US" sz="3000" kern="1200" dirty="0"/>
        </a:p>
      </dsp:txBody>
      <dsp:txXfrm>
        <a:off x="6378090" y="5530672"/>
        <a:ext cx="1823604" cy="1067591"/>
      </dsp:txXfrm>
    </dsp:sp>
    <dsp:sp modelId="{9D928134-8867-004A-958F-22F133B01001}">
      <dsp:nvSpPr>
        <dsp:cNvPr id="0" name=""/>
        <dsp:cNvSpPr/>
      </dsp:nvSpPr>
      <dsp:spPr>
        <a:xfrm rot="10854965">
          <a:off x="5281633" y="5803768"/>
          <a:ext cx="722520" cy="468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422242" y="5898637"/>
        <a:ext cx="581902" cy="281237"/>
      </dsp:txXfrm>
    </dsp:sp>
    <dsp:sp modelId="{558F9CEE-E133-5D42-BE28-7CF35C47C771}">
      <dsp:nvSpPr>
        <dsp:cNvPr id="0" name=""/>
        <dsp:cNvSpPr/>
      </dsp:nvSpPr>
      <dsp:spPr>
        <a:xfrm>
          <a:off x="3091771" y="5445441"/>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Classifier</a:t>
          </a:r>
          <a:endParaRPr lang="en-US" sz="3000" kern="1200" dirty="0"/>
        </a:p>
      </dsp:txBody>
      <dsp:txXfrm>
        <a:off x="3124985" y="5478655"/>
        <a:ext cx="1823604" cy="1067591"/>
      </dsp:txXfrm>
    </dsp:sp>
    <dsp:sp modelId="{62817320-C23D-4D4D-B908-3C774671B48E}">
      <dsp:nvSpPr>
        <dsp:cNvPr id="0" name=""/>
        <dsp:cNvSpPr/>
      </dsp:nvSpPr>
      <dsp:spPr>
        <a:xfrm rot="10823074">
          <a:off x="2154407" y="5767589"/>
          <a:ext cx="636936" cy="468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2295023" y="5861806"/>
        <a:ext cx="496318" cy="281237"/>
      </dsp:txXfrm>
    </dsp:sp>
    <dsp:sp modelId="{03574601-62EA-FA43-8D1B-ECB9A43286FE}">
      <dsp:nvSpPr>
        <dsp:cNvPr id="0" name=""/>
        <dsp:cNvSpPr/>
      </dsp:nvSpPr>
      <dsp:spPr>
        <a:xfrm>
          <a:off x="0" y="5424688"/>
          <a:ext cx="1890032" cy="1134019"/>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Evaluation</a:t>
          </a:r>
          <a:endParaRPr lang="en-US" sz="3000" kern="1200" dirty="0"/>
        </a:p>
      </dsp:txBody>
      <dsp:txXfrm>
        <a:off x="33214" y="5457902"/>
        <a:ext cx="1823604" cy="1067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342CB-B380-3647-9E16-741F5DF39366}">
      <dsp:nvSpPr>
        <dsp:cNvPr id="0" name=""/>
        <dsp:cNvSpPr/>
      </dsp:nvSpPr>
      <dsp:spPr>
        <a:xfrm>
          <a:off x="0" y="3262003"/>
          <a:ext cx="2905186" cy="174311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Movie Plots</a:t>
          </a:r>
          <a:endParaRPr lang="en-US" sz="4600" kern="1200" dirty="0"/>
        </a:p>
      </dsp:txBody>
      <dsp:txXfrm>
        <a:off x="51054" y="3313057"/>
        <a:ext cx="2803078" cy="1641003"/>
      </dsp:txXfrm>
    </dsp:sp>
    <dsp:sp modelId="{13F66B10-81D4-B447-86F1-A006FE45EAB4}">
      <dsp:nvSpPr>
        <dsp:cNvPr id="0" name=""/>
        <dsp:cNvSpPr/>
      </dsp:nvSpPr>
      <dsp:spPr>
        <a:xfrm rot="21599989">
          <a:off x="3580124" y="3773307"/>
          <a:ext cx="1430868" cy="72048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3580124" y="3917404"/>
        <a:ext cx="1214722" cy="432292"/>
      </dsp:txXfrm>
    </dsp:sp>
    <dsp:sp modelId="{5AC5C982-1973-D14B-B1C0-28DF2390E514}">
      <dsp:nvSpPr>
        <dsp:cNvPr id="0" name=""/>
        <dsp:cNvSpPr/>
      </dsp:nvSpPr>
      <dsp:spPr>
        <a:xfrm>
          <a:off x="5604938" y="3261986"/>
          <a:ext cx="2905186" cy="174311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TF-IDF Vectorization</a:t>
          </a:r>
          <a:endParaRPr lang="en-US" sz="4600" kern="1200" dirty="0" smtClean="0"/>
        </a:p>
      </dsp:txBody>
      <dsp:txXfrm>
        <a:off x="5655992" y="3313040"/>
        <a:ext cx="2803078" cy="1641003"/>
      </dsp:txXfrm>
    </dsp:sp>
    <dsp:sp modelId="{477DAD60-90E1-3C4F-9E68-6372DC635D1E}">
      <dsp:nvSpPr>
        <dsp:cNvPr id="0" name=""/>
        <dsp:cNvSpPr/>
      </dsp:nvSpPr>
      <dsp:spPr>
        <a:xfrm rot="5300814">
          <a:off x="6762655" y="5303463"/>
          <a:ext cx="678073" cy="72048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6861432" y="5345891"/>
        <a:ext cx="474651" cy="432292"/>
      </dsp:txXfrm>
    </dsp:sp>
    <dsp:sp modelId="{56F98281-1E18-DA48-8CC3-5560F5DA6A67}">
      <dsp:nvSpPr>
        <dsp:cNvPr id="0" name=""/>
        <dsp:cNvSpPr/>
      </dsp:nvSpPr>
      <dsp:spPr>
        <a:xfrm>
          <a:off x="5692152" y="6283949"/>
          <a:ext cx="2905186" cy="174311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ML Classifier</a:t>
          </a:r>
          <a:endParaRPr lang="en-US" sz="4600" kern="1200" dirty="0"/>
        </a:p>
      </dsp:txBody>
      <dsp:txXfrm>
        <a:off x="5743206" y="6335003"/>
        <a:ext cx="2803078" cy="1641003"/>
      </dsp:txXfrm>
    </dsp:sp>
    <dsp:sp modelId="{9D928134-8867-004A-958F-22F133B01001}">
      <dsp:nvSpPr>
        <dsp:cNvPr id="0" name=""/>
        <dsp:cNvSpPr/>
      </dsp:nvSpPr>
      <dsp:spPr>
        <a:xfrm rot="10791768">
          <a:off x="3518316" y="6802178"/>
          <a:ext cx="1477096" cy="72048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10800000">
        <a:off x="3734462" y="6946016"/>
        <a:ext cx="1260950" cy="432292"/>
      </dsp:txXfrm>
    </dsp:sp>
    <dsp:sp modelId="{03574601-62EA-FA43-8D1B-ECB9A43286FE}">
      <dsp:nvSpPr>
        <dsp:cNvPr id="0" name=""/>
        <dsp:cNvSpPr/>
      </dsp:nvSpPr>
      <dsp:spPr>
        <a:xfrm>
          <a:off x="0" y="6297580"/>
          <a:ext cx="2905186" cy="1743111"/>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t>Evaluation</a:t>
          </a:r>
          <a:endParaRPr lang="en-US" sz="4600" kern="1200" dirty="0"/>
        </a:p>
      </dsp:txBody>
      <dsp:txXfrm>
        <a:off x="51054" y="6348634"/>
        <a:ext cx="2803078" cy="1641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966E5-FEF3-9748-9263-3566BC9D8B01}">
      <dsp:nvSpPr>
        <dsp:cNvPr id="0" name=""/>
        <dsp:cNvSpPr/>
      </dsp:nvSpPr>
      <dsp:spPr>
        <a:xfrm>
          <a:off x="3215623" y="3343"/>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Movie Plots</a:t>
          </a:r>
          <a:endParaRPr lang="en-US" sz="3000" kern="1200" dirty="0"/>
        </a:p>
      </dsp:txBody>
      <dsp:txXfrm>
        <a:off x="3252049" y="39769"/>
        <a:ext cx="2165767" cy="1170825"/>
      </dsp:txXfrm>
    </dsp:sp>
    <dsp:sp modelId="{DA3A7117-94E3-4244-A546-D71E99F78745}">
      <dsp:nvSpPr>
        <dsp:cNvPr id="0" name=""/>
        <dsp:cNvSpPr/>
      </dsp:nvSpPr>
      <dsp:spPr>
        <a:xfrm rot="5400000">
          <a:off x="4101743" y="1278112"/>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1324749"/>
        <a:ext cx="335792" cy="326465"/>
      </dsp:txXfrm>
    </dsp:sp>
    <dsp:sp modelId="{131A77DA-5D8A-D44D-B6E2-C94FF8DD984E}">
      <dsp:nvSpPr>
        <dsp:cNvPr id="0" name=""/>
        <dsp:cNvSpPr/>
      </dsp:nvSpPr>
      <dsp:spPr>
        <a:xfrm>
          <a:off x="3215623" y="1868859"/>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TF-IDF Vectorization</a:t>
          </a:r>
          <a:endParaRPr lang="en-US" sz="3000" kern="1200" dirty="0"/>
        </a:p>
      </dsp:txBody>
      <dsp:txXfrm>
        <a:off x="3252049" y="1905285"/>
        <a:ext cx="2165767" cy="1170825"/>
      </dsp:txXfrm>
    </dsp:sp>
    <dsp:sp modelId="{1AF0B7BD-9321-264B-B01E-9ADAC5C19E51}">
      <dsp:nvSpPr>
        <dsp:cNvPr id="0" name=""/>
        <dsp:cNvSpPr/>
      </dsp:nvSpPr>
      <dsp:spPr>
        <a:xfrm rot="5400000">
          <a:off x="4101743" y="3143629"/>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3190266"/>
        <a:ext cx="335792" cy="326465"/>
      </dsp:txXfrm>
    </dsp:sp>
    <dsp:sp modelId="{F2B71C67-2705-F841-8464-EB9D45E0E372}">
      <dsp:nvSpPr>
        <dsp:cNvPr id="0" name=""/>
        <dsp:cNvSpPr/>
      </dsp:nvSpPr>
      <dsp:spPr>
        <a:xfrm>
          <a:off x="3215623" y="3734375"/>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MultiNominalNB Classifier </a:t>
          </a:r>
          <a:endParaRPr lang="en-US" sz="3000" kern="1200" dirty="0"/>
        </a:p>
      </dsp:txBody>
      <dsp:txXfrm>
        <a:off x="3252049" y="3770801"/>
        <a:ext cx="2165767" cy="1170825"/>
      </dsp:txXfrm>
    </dsp:sp>
    <dsp:sp modelId="{9226484F-2CCC-7A49-BBF4-EC70D6FF3690}">
      <dsp:nvSpPr>
        <dsp:cNvPr id="0" name=""/>
        <dsp:cNvSpPr/>
      </dsp:nvSpPr>
      <dsp:spPr>
        <a:xfrm rot="5400000">
          <a:off x="4101743" y="5009145"/>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5055782"/>
        <a:ext cx="335792" cy="326465"/>
      </dsp:txXfrm>
    </dsp:sp>
    <dsp:sp modelId="{47826700-45B8-444C-9666-B65D79492713}">
      <dsp:nvSpPr>
        <dsp:cNvPr id="0" name=""/>
        <dsp:cNvSpPr/>
      </dsp:nvSpPr>
      <dsp:spPr>
        <a:xfrm>
          <a:off x="3215623" y="5599892"/>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Evaluation</a:t>
          </a:r>
          <a:endParaRPr lang="en-US" sz="3000" kern="1200" dirty="0"/>
        </a:p>
      </dsp:txBody>
      <dsp:txXfrm>
        <a:off x="3252049" y="5636318"/>
        <a:ext cx="2165767" cy="1170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966E5-FEF3-9748-9263-3566BC9D8B01}">
      <dsp:nvSpPr>
        <dsp:cNvPr id="0" name=""/>
        <dsp:cNvSpPr/>
      </dsp:nvSpPr>
      <dsp:spPr>
        <a:xfrm>
          <a:off x="3215623" y="3343"/>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Movie Plots</a:t>
          </a:r>
          <a:endParaRPr lang="en-US" sz="2600" kern="1200" dirty="0"/>
        </a:p>
      </dsp:txBody>
      <dsp:txXfrm>
        <a:off x="3252049" y="39769"/>
        <a:ext cx="2165767" cy="1170825"/>
      </dsp:txXfrm>
    </dsp:sp>
    <dsp:sp modelId="{DA3A7117-94E3-4244-A546-D71E99F78745}">
      <dsp:nvSpPr>
        <dsp:cNvPr id="0" name=""/>
        <dsp:cNvSpPr/>
      </dsp:nvSpPr>
      <dsp:spPr>
        <a:xfrm rot="5400000">
          <a:off x="4101743" y="1278112"/>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4167037" y="1324749"/>
        <a:ext cx="335792" cy="326465"/>
      </dsp:txXfrm>
    </dsp:sp>
    <dsp:sp modelId="{131A77DA-5D8A-D44D-B6E2-C94FF8DD984E}">
      <dsp:nvSpPr>
        <dsp:cNvPr id="0" name=""/>
        <dsp:cNvSpPr/>
      </dsp:nvSpPr>
      <dsp:spPr>
        <a:xfrm>
          <a:off x="3215623" y="1868859"/>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TF-IDF Vectorization</a:t>
          </a:r>
          <a:endParaRPr lang="en-US" sz="2600" kern="1200" dirty="0"/>
        </a:p>
      </dsp:txBody>
      <dsp:txXfrm>
        <a:off x="3252049" y="1905285"/>
        <a:ext cx="2165767" cy="1170825"/>
      </dsp:txXfrm>
    </dsp:sp>
    <dsp:sp modelId="{1AF0B7BD-9321-264B-B01E-9ADAC5C19E51}">
      <dsp:nvSpPr>
        <dsp:cNvPr id="0" name=""/>
        <dsp:cNvSpPr/>
      </dsp:nvSpPr>
      <dsp:spPr>
        <a:xfrm rot="5400000">
          <a:off x="4101743" y="3143629"/>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4167037" y="3190266"/>
        <a:ext cx="335792" cy="326465"/>
      </dsp:txXfrm>
    </dsp:sp>
    <dsp:sp modelId="{F2B71C67-2705-F841-8464-EB9D45E0E372}">
      <dsp:nvSpPr>
        <dsp:cNvPr id="0" name=""/>
        <dsp:cNvSpPr/>
      </dsp:nvSpPr>
      <dsp:spPr>
        <a:xfrm>
          <a:off x="3215623" y="3734375"/>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LogisticRegression Classifier </a:t>
          </a:r>
          <a:endParaRPr lang="en-US" sz="2600" kern="1200" dirty="0"/>
        </a:p>
      </dsp:txBody>
      <dsp:txXfrm>
        <a:off x="3252049" y="3770801"/>
        <a:ext cx="2165767" cy="1170825"/>
      </dsp:txXfrm>
    </dsp:sp>
    <dsp:sp modelId="{9226484F-2CCC-7A49-BBF4-EC70D6FF3690}">
      <dsp:nvSpPr>
        <dsp:cNvPr id="0" name=""/>
        <dsp:cNvSpPr/>
      </dsp:nvSpPr>
      <dsp:spPr>
        <a:xfrm rot="5400000">
          <a:off x="4101743" y="5009145"/>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4167037" y="5055782"/>
        <a:ext cx="335792" cy="326465"/>
      </dsp:txXfrm>
    </dsp:sp>
    <dsp:sp modelId="{47826700-45B8-444C-9666-B65D79492713}">
      <dsp:nvSpPr>
        <dsp:cNvPr id="0" name=""/>
        <dsp:cNvSpPr/>
      </dsp:nvSpPr>
      <dsp:spPr>
        <a:xfrm>
          <a:off x="3215623" y="5599892"/>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Evaluation</a:t>
          </a:r>
          <a:endParaRPr lang="en-US" sz="2600" kern="1200" dirty="0"/>
        </a:p>
      </dsp:txBody>
      <dsp:txXfrm>
        <a:off x="3252049" y="5636318"/>
        <a:ext cx="2165767" cy="1170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966E5-FEF3-9748-9263-3566BC9D8B01}">
      <dsp:nvSpPr>
        <dsp:cNvPr id="0" name=""/>
        <dsp:cNvSpPr/>
      </dsp:nvSpPr>
      <dsp:spPr>
        <a:xfrm>
          <a:off x="3215623" y="3343"/>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Movie Plots</a:t>
          </a:r>
          <a:endParaRPr lang="en-US" sz="3300" kern="1200" dirty="0"/>
        </a:p>
      </dsp:txBody>
      <dsp:txXfrm>
        <a:off x="3252049" y="39769"/>
        <a:ext cx="2165767" cy="1170825"/>
      </dsp:txXfrm>
    </dsp:sp>
    <dsp:sp modelId="{DA3A7117-94E3-4244-A546-D71E99F78745}">
      <dsp:nvSpPr>
        <dsp:cNvPr id="0" name=""/>
        <dsp:cNvSpPr/>
      </dsp:nvSpPr>
      <dsp:spPr>
        <a:xfrm rot="5400000">
          <a:off x="4101743" y="1278112"/>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1324749"/>
        <a:ext cx="335792" cy="326465"/>
      </dsp:txXfrm>
    </dsp:sp>
    <dsp:sp modelId="{131A77DA-5D8A-D44D-B6E2-C94FF8DD984E}">
      <dsp:nvSpPr>
        <dsp:cNvPr id="0" name=""/>
        <dsp:cNvSpPr/>
      </dsp:nvSpPr>
      <dsp:spPr>
        <a:xfrm>
          <a:off x="3215623" y="1868859"/>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TF-IDF Vectorization</a:t>
          </a:r>
          <a:endParaRPr lang="en-US" sz="3300" kern="1200" dirty="0"/>
        </a:p>
      </dsp:txBody>
      <dsp:txXfrm>
        <a:off x="3252049" y="1905285"/>
        <a:ext cx="2165767" cy="1170825"/>
      </dsp:txXfrm>
    </dsp:sp>
    <dsp:sp modelId="{1AF0B7BD-9321-264B-B01E-9ADAC5C19E51}">
      <dsp:nvSpPr>
        <dsp:cNvPr id="0" name=""/>
        <dsp:cNvSpPr/>
      </dsp:nvSpPr>
      <dsp:spPr>
        <a:xfrm rot="5400000">
          <a:off x="4101743" y="3143629"/>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3190266"/>
        <a:ext cx="335792" cy="326465"/>
      </dsp:txXfrm>
    </dsp:sp>
    <dsp:sp modelId="{F2B71C67-2705-F841-8464-EB9D45E0E372}">
      <dsp:nvSpPr>
        <dsp:cNvPr id="0" name=""/>
        <dsp:cNvSpPr/>
      </dsp:nvSpPr>
      <dsp:spPr>
        <a:xfrm>
          <a:off x="3215623" y="3734375"/>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LinearSVC Classifier </a:t>
          </a:r>
          <a:endParaRPr lang="en-US" sz="3300" kern="1200" dirty="0"/>
        </a:p>
      </dsp:txBody>
      <dsp:txXfrm>
        <a:off x="3252049" y="3770801"/>
        <a:ext cx="2165767" cy="1170825"/>
      </dsp:txXfrm>
    </dsp:sp>
    <dsp:sp modelId="{9226484F-2CCC-7A49-BBF4-EC70D6FF3690}">
      <dsp:nvSpPr>
        <dsp:cNvPr id="0" name=""/>
        <dsp:cNvSpPr/>
      </dsp:nvSpPr>
      <dsp:spPr>
        <a:xfrm rot="5400000">
          <a:off x="4101743" y="5009145"/>
          <a:ext cx="466379" cy="559654"/>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4167037" y="5055782"/>
        <a:ext cx="335792" cy="326465"/>
      </dsp:txXfrm>
    </dsp:sp>
    <dsp:sp modelId="{47826700-45B8-444C-9666-B65D79492713}">
      <dsp:nvSpPr>
        <dsp:cNvPr id="0" name=""/>
        <dsp:cNvSpPr/>
      </dsp:nvSpPr>
      <dsp:spPr>
        <a:xfrm>
          <a:off x="3215623" y="5599892"/>
          <a:ext cx="2238619" cy="124367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Evaluation</a:t>
          </a:r>
          <a:endParaRPr lang="en-US" sz="3300" kern="1200" dirty="0"/>
        </a:p>
      </dsp:txBody>
      <dsp:txXfrm>
        <a:off x="3252049" y="5636318"/>
        <a:ext cx="2165767" cy="1170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342CB-B380-3647-9E16-741F5DF39366}">
      <dsp:nvSpPr>
        <dsp:cNvPr id="0" name=""/>
        <dsp:cNvSpPr/>
      </dsp:nvSpPr>
      <dsp:spPr>
        <a:xfrm>
          <a:off x="0" y="3798758"/>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Movie Plots</a:t>
          </a:r>
          <a:endParaRPr lang="en-US" sz="2300" kern="1200" dirty="0"/>
        </a:p>
      </dsp:txBody>
      <dsp:txXfrm>
        <a:off x="33896" y="3832654"/>
        <a:ext cx="1861020" cy="1089495"/>
      </dsp:txXfrm>
    </dsp:sp>
    <dsp:sp modelId="{13F66B10-81D4-B447-86F1-A006FE45EAB4}">
      <dsp:nvSpPr>
        <dsp:cNvPr id="0" name=""/>
        <dsp:cNvSpPr/>
      </dsp:nvSpPr>
      <dsp:spPr>
        <a:xfrm rot="21582667">
          <a:off x="2272900" y="4129793"/>
          <a:ext cx="729485" cy="4783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72901" y="4225824"/>
        <a:ext cx="585982" cy="287007"/>
      </dsp:txXfrm>
    </dsp:sp>
    <dsp:sp modelId="{EA9D2294-CD6A-394A-88EF-252F5D083615}">
      <dsp:nvSpPr>
        <dsp:cNvPr id="0" name=""/>
        <dsp:cNvSpPr/>
      </dsp:nvSpPr>
      <dsp:spPr>
        <a:xfrm>
          <a:off x="3305182" y="3782094"/>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TF-IDF Vectorization</a:t>
          </a:r>
          <a:endParaRPr lang="en-US" sz="2300" kern="1200" dirty="0"/>
        </a:p>
      </dsp:txBody>
      <dsp:txXfrm>
        <a:off x="3339078" y="3815990"/>
        <a:ext cx="1861020" cy="1089495"/>
      </dsp:txXfrm>
    </dsp:sp>
    <dsp:sp modelId="{566CFF16-2FE9-FC48-89AF-D8678FC2CAB6}">
      <dsp:nvSpPr>
        <dsp:cNvPr id="0" name=""/>
        <dsp:cNvSpPr/>
      </dsp:nvSpPr>
      <dsp:spPr>
        <a:xfrm rot="18397">
          <a:off x="5529781" y="4129986"/>
          <a:ext cx="627086" cy="4783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529782" y="4225271"/>
        <a:ext cx="483583" cy="287007"/>
      </dsp:txXfrm>
    </dsp:sp>
    <dsp:sp modelId="{5AC5C982-1973-D14B-B1C0-28DF2390E514}">
      <dsp:nvSpPr>
        <dsp:cNvPr id="0" name=""/>
        <dsp:cNvSpPr/>
      </dsp:nvSpPr>
      <dsp:spPr>
        <a:xfrm>
          <a:off x="6417159" y="3798747"/>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ML Classifier</a:t>
          </a:r>
        </a:p>
      </dsp:txBody>
      <dsp:txXfrm>
        <a:off x="6451055" y="3832643"/>
        <a:ext cx="1861020" cy="1089495"/>
      </dsp:txXfrm>
    </dsp:sp>
    <dsp:sp modelId="{477DAD60-90E1-3C4F-9E68-6372DC635D1E}">
      <dsp:nvSpPr>
        <dsp:cNvPr id="0" name=""/>
        <dsp:cNvSpPr/>
      </dsp:nvSpPr>
      <dsp:spPr>
        <a:xfrm rot="5300814">
          <a:off x="7185791" y="5154125"/>
          <a:ext cx="450186" cy="4783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251371" y="5182294"/>
        <a:ext cx="315130" cy="287007"/>
      </dsp:txXfrm>
    </dsp:sp>
    <dsp:sp modelId="{56F98281-1E18-DA48-8CC3-5560F5DA6A67}">
      <dsp:nvSpPr>
        <dsp:cNvPr id="0" name=""/>
        <dsp:cNvSpPr/>
      </dsp:nvSpPr>
      <dsp:spPr>
        <a:xfrm>
          <a:off x="6475062" y="5805090"/>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GridSearchCV</a:t>
          </a:r>
          <a:endParaRPr lang="en-US" sz="2300" kern="1200" dirty="0"/>
        </a:p>
      </dsp:txBody>
      <dsp:txXfrm>
        <a:off x="6508958" y="5838986"/>
        <a:ext cx="1861020" cy="1089495"/>
      </dsp:txXfrm>
    </dsp:sp>
    <dsp:sp modelId="{9D928134-8867-004A-958F-22F133B01001}">
      <dsp:nvSpPr>
        <dsp:cNvPr id="0" name=""/>
        <dsp:cNvSpPr/>
      </dsp:nvSpPr>
      <dsp:spPr>
        <a:xfrm rot="10749148">
          <a:off x="5506987" y="6168283"/>
          <a:ext cx="657841" cy="4783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5650482" y="6262891"/>
        <a:ext cx="514338" cy="287007"/>
      </dsp:txXfrm>
    </dsp:sp>
    <dsp:sp modelId="{558F9CEE-E133-5D42-BE28-7CF35C47C771}">
      <dsp:nvSpPr>
        <dsp:cNvPr id="0" name=""/>
        <dsp:cNvSpPr/>
      </dsp:nvSpPr>
      <dsp:spPr>
        <a:xfrm>
          <a:off x="3305174" y="5851983"/>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ML Classifier With Best Parameters</a:t>
          </a:r>
          <a:endParaRPr lang="en-US" sz="2300" kern="1200" dirty="0"/>
        </a:p>
      </dsp:txBody>
      <dsp:txXfrm>
        <a:off x="3339070" y="5885879"/>
        <a:ext cx="1861020" cy="1089495"/>
      </dsp:txXfrm>
    </dsp:sp>
    <dsp:sp modelId="{62817320-C23D-4D4D-B908-3C774671B48E}">
      <dsp:nvSpPr>
        <dsp:cNvPr id="0" name=""/>
        <dsp:cNvSpPr/>
      </dsp:nvSpPr>
      <dsp:spPr>
        <a:xfrm rot="10839359">
          <a:off x="2231588" y="6172296"/>
          <a:ext cx="729519" cy="4783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2375086" y="6268786"/>
        <a:ext cx="586016" cy="287007"/>
      </dsp:txXfrm>
    </dsp:sp>
    <dsp:sp modelId="{03574601-62EA-FA43-8D1B-ECB9A43286FE}">
      <dsp:nvSpPr>
        <dsp:cNvPr id="0" name=""/>
        <dsp:cNvSpPr/>
      </dsp:nvSpPr>
      <dsp:spPr>
        <a:xfrm>
          <a:off x="0" y="5814140"/>
          <a:ext cx="1928812" cy="1157287"/>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Evaluation</a:t>
          </a:r>
          <a:endParaRPr lang="en-US" sz="2300" kern="1200" dirty="0"/>
        </a:p>
      </dsp:txBody>
      <dsp:txXfrm>
        <a:off x="33896" y="5848036"/>
        <a:ext cx="1861020" cy="10894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3"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0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lvl1pPr>
            <a:lvl2pPr>
              <a:buClr>
                <a:schemeClr val="accent5">
                  <a:hueOff val="-234537"/>
                  <a:satOff val="-1108"/>
                  <a:lumOff val="-14796"/>
                </a:schemeClr>
              </a:buClr>
              <a:buChar cha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2"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3"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4"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2"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5">
              <a:hueOff val="-234537"/>
              <a:satOff val="-1108"/>
              <a:lumOff val="-14796"/>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3"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4"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5"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5">
            <a:hueOff val="-234537"/>
            <a:satOff val="-1108"/>
            <a:lumOff val="-14796"/>
          </a:schemeClr>
        </a:solidFill>
        <a:effectLst/>
      </p:bgPr>
    </p:bg>
    <p:spTree>
      <p:nvGrpSpPr>
        <p:cNvPr id="1" name=""/>
        <p:cNvGrpSpPr/>
        <p:nvPr/>
      </p:nvGrpSpPr>
      <p:grpSpPr>
        <a:xfrm>
          <a:off x="0" y="0"/>
          <a:ext cx="0" cy="0"/>
          <a:chOff x="0" y="0"/>
          <a:chExt cx="0" cy="0"/>
        </a:xfrm>
      </p:grpSpPr>
      <p:sp>
        <p:nvSpPr>
          <p:cNvPr id="133"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4"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5"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3"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itle Text"/>
          <p:cNvSpPr txBox="1">
            <a:spLocks noGrp="1"/>
          </p:cNvSpPr>
          <p:nvPr>
            <p:ph type="title"/>
          </p:nvPr>
        </p:nvSpPr>
        <p:spPr>
          <a:xfrm>
            <a:off x="406400" y="355600"/>
            <a:ext cx="12192000" cy="723900"/>
          </a:xfrm>
          <a:prstGeom prst="rect">
            <a:avLst/>
          </a:prstGeom>
        </p:spPr>
        <p:txBody>
          <a:bodyPr/>
          <a:lstStyle>
            <a:lvl1pPr>
              <a:defRPr>
                <a:solidFill>
                  <a:srgbClr val="FFFFFF"/>
                </a:solidFill>
              </a:defRPr>
            </a:lvl1pPr>
          </a:lstStyle>
          <a:p>
            <a:r>
              <a:t>Title Text</a:t>
            </a:r>
          </a:p>
        </p:txBody>
      </p:sp>
      <p:sp>
        <p:nvSpPr>
          <p:cNvPr id="72" name="Line"/>
          <p:cNvSpPr/>
          <p:nvPr/>
        </p:nvSpPr>
        <p:spPr>
          <a:xfrm flipV="1">
            <a:off x="406400" y="993160"/>
            <a:ext cx="12192000" cy="263"/>
          </a:xfrm>
          <a:prstGeom prst="line">
            <a:avLst/>
          </a:prstGeom>
          <a:ln w="25400">
            <a:solidFill>
              <a:schemeClr val="accent5">
                <a:hueOff val="-234537"/>
                <a:satOff val="-1108"/>
                <a:lumOff val="-14796"/>
              </a:schemeClr>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73" name="Text"/>
          <p:cNvSpPr txBox="1">
            <a:spLocks noGrp="1"/>
          </p:cNvSpPr>
          <p:nvPr>
            <p:ph type="body" sz="quarter" idx="13"/>
          </p:nvPr>
        </p:nvSpPr>
        <p:spPr>
          <a:xfrm>
            <a:off x="406400" y="10160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rgbClr val="A6AAA9"/>
                </a:solidFill>
                <a:latin typeface="DIN Alternate"/>
                <a:ea typeface="DIN Alternate"/>
                <a:cs typeface="DIN Alternate"/>
                <a:sym typeface="DIN Alternate"/>
              </a:defRPr>
            </a:lvl1pPr>
          </a:lstStyle>
          <a:p>
            <a:r>
              <a:t>Text</a:t>
            </a:r>
          </a:p>
        </p:txBody>
      </p:sp>
      <p:sp>
        <p:nvSpPr>
          <p:cNvPr id="7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defRPr>
                <a:solidFill>
                  <a:srgbClr val="FFFFFF"/>
                </a:solidFill>
              </a:defRPr>
            </a:lvl3pPr>
            <a:lvl4pPr>
              <a:buClr>
                <a:schemeClr val="accent5">
                  <a:hueOff val="-234537"/>
                  <a:satOff val="-1108"/>
                  <a:lumOff val="-14796"/>
                </a:schemeClr>
              </a:buClr>
              <a:buChar char="▸"/>
              <a:defRPr>
                <a:solidFill>
                  <a:srgbClr val="FFFFFF"/>
                </a:solidFill>
              </a:defRPr>
            </a:lvl4pPr>
            <a:lvl5pPr>
              <a:buClr>
                <a:schemeClr val="accent5">
                  <a:hueOff val="-234537"/>
                  <a:satOff val="-1108"/>
                  <a:lumOff val="-14796"/>
                </a:schemeClr>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83" name="Title Text"/>
          <p:cNvSpPr txBox="1">
            <a:spLocks noGrp="1"/>
          </p:cNvSpPr>
          <p:nvPr>
            <p:ph type="title"/>
          </p:nvPr>
        </p:nvSpPr>
        <p:spPr>
          <a:prstGeom prst="rect">
            <a:avLst/>
          </a:prstGeom>
        </p:spPr>
        <p:txBody>
          <a:bodyPr/>
          <a:lstStyle>
            <a:lvl1pPr>
              <a:defRPr>
                <a:solidFill>
                  <a:srgbClr val="838787"/>
                </a:solidFill>
              </a:defRPr>
            </a:lvl1pPr>
          </a:lstStyle>
          <a:p>
            <a:r>
              <a:t>Title Text</a:t>
            </a:r>
          </a:p>
        </p:txBody>
      </p:sp>
      <p:sp>
        <p:nvSpPr>
          <p:cNvPr id="8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93"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4"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5"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1pPr>
      <a:lvl2pPr marL="0" marR="0" indent="228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2pPr>
      <a:lvl3pPr marL="0" marR="0" indent="457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3pPr>
      <a:lvl4pPr marL="0" marR="0" indent="685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4pPr>
      <a:lvl5pPr marL="0" marR="0" indent="9144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5pPr>
      <a:lvl6pPr marL="0" marR="0" indent="11430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6pPr>
      <a:lvl7pPr marL="0" marR="0" indent="1371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7pPr>
      <a:lvl8pPr marL="0" marR="0" indent="1600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8pPr>
      <a:lvl9pPr marL="0" marR="0" indent="1828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machinelearningmastery.com/" TargetMode="External"/><Relationship Id="rId4" Type="http://schemas.openxmlformats.org/officeDocument/2006/relationships/hyperlink" Target="https://radimrehurek.com/gensim/tutorial.html" TargetMode="External"/><Relationship Id="rId5" Type="http://schemas.openxmlformats.org/officeDocument/2006/relationships/hyperlink" Target="https://pdfs.semanticscholar.org/e075/8e7b92be47255ae655bfef8e8c15e34ec569.pdf" TargetMode="External"/><Relationship Id="rId1" Type="http://schemas.openxmlformats.org/officeDocument/2006/relationships/slideLayout" Target="../slideLayouts/slideLayout7.xml"/><Relationship Id="rId2" Type="http://schemas.openxmlformats.org/officeDocument/2006/relationships/hyperlink" Target="https://arxiv.org/abs/1801.0481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TITLE OF YOUR PRESENTATION"/>
          <p:cNvSpPr txBox="1">
            <a:spLocks noGrp="1"/>
          </p:cNvSpPr>
          <p:nvPr>
            <p:ph type="ctrTitle"/>
          </p:nvPr>
        </p:nvSpPr>
        <p:spPr>
          <a:prstGeom prst="rect">
            <a:avLst/>
          </a:prstGeom>
        </p:spPr>
        <p:txBody>
          <a:bodyPr>
            <a:normAutofit/>
          </a:bodyPr>
          <a:lstStyle>
            <a:lvl1pPr defTabSz="350520">
              <a:defRPr sz="10200">
                <a:solidFill>
                  <a:srgbClr val="FFFFFF"/>
                </a:solidFill>
              </a:defRPr>
            </a:lvl1pPr>
          </a:lstStyle>
          <a:p>
            <a:r>
              <a:rPr lang="en-US" sz="8000" dirty="0" smtClean="0"/>
              <a:t>Movies Classification based </a:t>
            </a:r>
            <a:r>
              <a:rPr lang="en-US" sz="8000" dirty="0" smtClean="0"/>
              <a:t>on Plot summaries</a:t>
            </a:r>
            <a:endParaRPr sz="8000" dirty="0"/>
          </a:p>
        </p:txBody>
      </p:sp>
      <p:sp>
        <p:nvSpPr>
          <p:cNvPr id="168" name="YOUR NAME…"/>
          <p:cNvSpPr txBox="1">
            <a:spLocks noGrp="1"/>
          </p:cNvSpPr>
          <p:nvPr>
            <p:ph type="subTitle" sz="quarter" idx="1"/>
          </p:nvPr>
        </p:nvSpPr>
        <p:spPr>
          <a:prstGeom prst="rect">
            <a:avLst/>
          </a:prstGeom>
        </p:spPr>
        <p:txBody>
          <a:bodyPr/>
          <a:lstStyle/>
          <a:p>
            <a:pPr defTabSz="362204">
              <a:spcBef>
                <a:spcPts val="1400"/>
              </a:spcBef>
              <a:defRPr sz="2914">
                <a:solidFill>
                  <a:schemeClr val="accent1"/>
                </a:solidFill>
              </a:defRPr>
            </a:pPr>
            <a:r>
              <a:rPr lang="en-US" dirty="0" smtClean="0"/>
              <a:t>Ankit Kumar Honey</a:t>
            </a:r>
            <a:endParaRPr dirty="0"/>
          </a:p>
          <a:p>
            <a:pPr defTabSz="362204">
              <a:spcBef>
                <a:spcPts val="1400"/>
              </a:spcBef>
              <a:defRPr sz="1178">
                <a:solidFill>
                  <a:srgbClr val="FFFFFF"/>
                </a:solidFill>
              </a:defRPr>
            </a:pPr>
            <a:endParaRPr dirty="0"/>
          </a:p>
          <a:p>
            <a:pPr defTabSz="362204">
              <a:spcBef>
                <a:spcPts val="1400"/>
              </a:spcBef>
              <a:defRPr sz="1178">
                <a:solidFill>
                  <a:srgbClr val="FFFFFF"/>
                </a:solidFill>
              </a:defRPr>
            </a:pPr>
            <a:r>
              <a:rPr dirty="0"/>
              <a:t>Python for Data Science, CSCI E-29</a:t>
            </a:r>
          </a:p>
          <a:p>
            <a:pPr defTabSz="362204">
              <a:spcBef>
                <a:spcPts val="1400"/>
              </a:spcBef>
              <a:defRPr sz="1302">
                <a:solidFill>
                  <a:srgbClr val="FFFFFF"/>
                </a:solidFill>
              </a:defRPr>
            </a:pPr>
            <a:r>
              <a:rPr dirty="0"/>
              <a:t>Harvard University</a:t>
            </a:r>
          </a:p>
        </p:txBody>
      </p:sp>
      <p:pic>
        <p:nvPicPr>
          <p:cNvPr id="169" name="Image" descr="Imag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519901" y="1600979"/>
            <a:ext cx="1964998" cy="23106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a:t>Vector Representation and </a:t>
            </a:r>
            <a:r>
              <a:rPr lang="en-US" dirty="0" smtClean="0"/>
              <a:t>Classification - Approach 2</a:t>
            </a:r>
            <a:endParaRPr dirty="0"/>
          </a:p>
        </p:txBody>
      </p:sp>
      <p:graphicFrame>
        <p:nvGraphicFramePr>
          <p:cNvPr id="4" name="Diagram 3"/>
          <p:cNvGraphicFramePr/>
          <p:nvPr/>
        </p:nvGraphicFramePr>
        <p:xfrm>
          <a:off x="2024742" y="-702128"/>
          <a:ext cx="15430501" cy="8621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24909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smtClean="0"/>
              <a:t>Parameter Tuning Through GridSearchCV - Result</a:t>
            </a:r>
            <a:endParaRP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250043"/>
            <a:ext cx="5854700" cy="2616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586" y="4029528"/>
            <a:ext cx="5842000" cy="2501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827157"/>
            <a:ext cx="5842000" cy="2730500"/>
          </a:xfrm>
          <a:prstGeom prst="rect">
            <a:avLst/>
          </a:prstGeom>
        </p:spPr>
      </p:pic>
      <p:sp>
        <p:nvSpPr>
          <p:cNvPr id="9" name="Rounded Rectangle 8"/>
          <p:cNvSpPr/>
          <p:nvPr/>
        </p:nvSpPr>
        <p:spPr>
          <a:xfrm>
            <a:off x="7858579" y="3140735"/>
            <a:ext cx="3380014" cy="494887"/>
          </a:xfrm>
          <a:prstGeom prst="round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80000"/>
              </a:lnSpc>
              <a:spcBef>
                <a:spcPts val="0"/>
              </a:spcBef>
              <a:spcAft>
                <a:spcPts val="0"/>
              </a:spcAft>
              <a:buClrTx/>
              <a:buSzTx/>
              <a:buFontTx/>
              <a:buNone/>
              <a:tabLst/>
            </a:pPr>
            <a:r>
              <a:rPr kumimoji="0" lang="en-US" sz="2800" b="0" i="0" u="none" strike="noStrike" cap="all" spc="0" normalizeH="0" baseline="0" dirty="0" smtClean="0">
                <a:ln>
                  <a:noFill/>
                </a:ln>
                <a:solidFill>
                  <a:srgbClr val="FFFFFF"/>
                </a:solidFill>
                <a:effectLst>
                  <a:outerShdw blurRad="50800" dist="50800" dir="5400000" algn="ctr" rotWithShape="0">
                    <a:schemeClr val="tx1"/>
                  </a:outerShdw>
                </a:effectLst>
                <a:uFillTx/>
                <a:latin typeface="+mn-lt"/>
                <a:ea typeface="+mn-ea"/>
                <a:cs typeface="+mn-cs"/>
                <a:sym typeface="DIN Condensed"/>
              </a:rPr>
              <a:t>Better</a:t>
            </a:r>
            <a:r>
              <a:rPr kumimoji="0" lang="en-US" sz="2800" b="0" i="0" u="none" strike="noStrike" cap="all" spc="0" normalizeH="0" dirty="0" smtClean="0">
                <a:ln>
                  <a:noFill/>
                </a:ln>
                <a:solidFill>
                  <a:srgbClr val="FFFFFF"/>
                </a:solidFill>
                <a:effectLst>
                  <a:outerShdw blurRad="50800" dist="50800" dir="5400000" algn="ctr" rotWithShape="0">
                    <a:schemeClr val="tx1"/>
                  </a:outerShdw>
                </a:effectLst>
                <a:uFillTx/>
                <a:latin typeface="+mn-lt"/>
                <a:ea typeface="+mn-ea"/>
                <a:cs typeface="+mn-cs"/>
                <a:sym typeface="DIN Condensed"/>
              </a:rPr>
              <a:t> Model</a:t>
            </a:r>
            <a:endParaRPr kumimoji="0" lang="en-US" sz="2800" b="0" i="0" u="none" strike="noStrike" cap="all" spc="0" normalizeH="0" baseline="0" dirty="0">
              <a:ln>
                <a:noFill/>
              </a:ln>
              <a:solidFill>
                <a:srgbClr val="FFFFFF"/>
              </a:solidFill>
              <a:effectLst>
                <a:outerShdw blurRad="50800" dist="50800" dir="5400000" algn="ctr" rotWithShape="0">
                  <a:schemeClr val="tx1"/>
                </a:outerShdw>
              </a:effectLst>
              <a:uFillTx/>
              <a:latin typeface="+mn-lt"/>
              <a:ea typeface="+mn-ea"/>
              <a:cs typeface="+mn-cs"/>
              <a:sym typeface="DIN Condensed"/>
            </a:endParaRPr>
          </a:p>
        </p:txBody>
      </p:sp>
    </p:spTree>
    <p:extLst>
      <p:ext uri="{BB962C8B-B14F-4D97-AF65-F5344CB8AC3E}">
        <p14:creationId xmlns:p14="http://schemas.microsoft.com/office/powerpoint/2010/main" val="97415401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smtClean="0"/>
              <a:t>Conclusion</a:t>
            </a:r>
            <a:endParaRPr dirty="0"/>
          </a:p>
        </p:txBody>
      </p:sp>
      <p:sp>
        <p:nvSpPr>
          <p:cNvPr id="192" name="PANDAS…"/>
          <p:cNvSpPr txBox="1">
            <a:spLocks noGrp="1"/>
          </p:cNvSpPr>
          <p:nvPr>
            <p:ph type="body" idx="1"/>
          </p:nvPr>
        </p:nvSpPr>
        <p:spPr>
          <a:xfrm>
            <a:off x="406400" y="1315707"/>
            <a:ext cx="12192000" cy="7273121"/>
          </a:xfrm>
          <a:prstGeom prst="rect">
            <a:avLst/>
          </a:prstGeom>
        </p:spPr>
        <p:txBody>
          <a:bodyPr>
            <a:normAutofit/>
          </a:bodyPr>
          <a:lstStyle/>
          <a:p>
            <a:endParaRPr lang="en-US" dirty="0" smtClean="0"/>
          </a:p>
          <a:p>
            <a:r>
              <a:rPr lang="en-US" dirty="0" smtClean="0"/>
              <a:t>This project explores 3 ML methods (Naive Bayes, LogisticRegression, LinearSVC) with two different approaches to predict the genre of the movie based on plot summary. </a:t>
            </a:r>
            <a:r>
              <a:rPr lang="en-US" dirty="0"/>
              <a:t>W</a:t>
            </a:r>
            <a:r>
              <a:rPr lang="en-US" dirty="0" smtClean="0"/>
              <a:t>e are trying to solve Multi-Classification problem which is very challenging in nature.</a:t>
            </a:r>
          </a:p>
          <a:p>
            <a:r>
              <a:rPr lang="en-US" dirty="0" smtClean="0"/>
              <a:t>There are many directions in which we can move from here to make our model better. For example we research on using libraries like word2vec, doc2vec to improve vectors of words in a document. These libraries not only count words and but also store the concept of the word which is missing in TF-IDF vectorization.</a:t>
            </a:r>
          </a:p>
        </p:txBody>
      </p:sp>
    </p:spTree>
    <p:extLst>
      <p:ext uri="{BB962C8B-B14F-4D97-AF65-F5344CB8AC3E}">
        <p14:creationId xmlns:p14="http://schemas.microsoft.com/office/powerpoint/2010/main" val="3500754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a:t>REFERENCES</a:t>
            </a:r>
            <a:endParaRPr dirty="0"/>
          </a:p>
        </p:txBody>
      </p:sp>
      <p:sp>
        <p:nvSpPr>
          <p:cNvPr id="192" name="PANDAS…"/>
          <p:cNvSpPr txBox="1">
            <a:spLocks noGrp="1"/>
          </p:cNvSpPr>
          <p:nvPr>
            <p:ph type="body" idx="1"/>
          </p:nvPr>
        </p:nvSpPr>
        <p:spPr>
          <a:xfrm>
            <a:off x="406400" y="1315707"/>
            <a:ext cx="12192000" cy="7273121"/>
          </a:xfrm>
          <a:prstGeom prst="rect">
            <a:avLst/>
          </a:prstGeom>
        </p:spPr>
        <p:txBody>
          <a:bodyPr>
            <a:normAutofit/>
          </a:bodyPr>
          <a:lstStyle/>
          <a:p>
            <a:r>
              <a:rPr lang="en-US" dirty="0" smtClean="0"/>
              <a:t>Introduction to Machine Learning with Python </a:t>
            </a:r>
          </a:p>
          <a:p>
            <a:r>
              <a:rPr lang="en-US" dirty="0" smtClean="0"/>
              <a:t>Python Data Science Handbook</a:t>
            </a:r>
          </a:p>
          <a:p>
            <a:r>
              <a:rPr lang="mr-IN" dirty="0">
                <a:hlinkClick r:id="rId2"/>
              </a:rPr>
              <a:t>https://</a:t>
            </a:r>
            <a:r>
              <a:rPr lang="mr-IN" dirty="0" smtClean="0">
                <a:hlinkClick r:id="rId2"/>
              </a:rPr>
              <a:t>arxiv.org/abs/1801.04813</a:t>
            </a:r>
            <a:endParaRPr lang="en-US" dirty="0" smtClean="0"/>
          </a:p>
          <a:p>
            <a:r>
              <a:rPr lang="en-US" dirty="0">
                <a:hlinkClick r:id="rId3"/>
              </a:rPr>
              <a:t>https://</a:t>
            </a:r>
            <a:r>
              <a:rPr lang="en-US" dirty="0" smtClean="0">
                <a:hlinkClick r:id="rId3"/>
              </a:rPr>
              <a:t>machinelearningmastery.com</a:t>
            </a:r>
            <a:endParaRPr lang="en-US" dirty="0" smtClean="0"/>
          </a:p>
          <a:p>
            <a:r>
              <a:rPr lang="en-US" dirty="0">
                <a:hlinkClick r:id="rId4"/>
              </a:rPr>
              <a:t>https://</a:t>
            </a:r>
            <a:r>
              <a:rPr lang="en-US" dirty="0" smtClean="0">
                <a:hlinkClick r:id="rId4"/>
              </a:rPr>
              <a:t>radimrehurek.com/gensim/tutorial.html</a:t>
            </a:r>
            <a:endParaRPr lang="en-US" dirty="0" smtClean="0"/>
          </a:p>
          <a:p>
            <a:r>
              <a:rPr lang="en-US" dirty="0">
                <a:hlinkClick r:id="rId5"/>
              </a:rPr>
              <a:t>https://</a:t>
            </a:r>
            <a:r>
              <a:rPr lang="en-US" dirty="0" smtClean="0">
                <a:hlinkClick r:id="rId5"/>
              </a:rPr>
              <a:t>pdfs.semanticscholar.org/e075/8e7b92be47255ae655bfef8e8c15e34ec569.pdf</a:t>
            </a:r>
            <a:endParaRPr lang="en-US" dirty="0" smtClean="0"/>
          </a:p>
        </p:txBody>
      </p:sp>
    </p:spTree>
    <p:extLst>
      <p:ext uri="{BB962C8B-B14F-4D97-AF65-F5344CB8AC3E}">
        <p14:creationId xmlns:p14="http://schemas.microsoft.com/office/powerpoint/2010/main" val="99381721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cknowledgments"/>
          <p:cNvSpPr txBox="1">
            <a:spLocks noGrp="1"/>
          </p:cNvSpPr>
          <p:nvPr>
            <p:ph type="title"/>
          </p:nvPr>
        </p:nvSpPr>
        <p:spPr>
          <a:prstGeom prst="rect">
            <a:avLst/>
          </a:prstGeom>
        </p:spPr>
        <p:txBody>
          <a:bodyPr/>
          <a:lstStyle>
            <a:lvl1pPr defTabSz="467359">
              <a:spcBef>
                <a:spcPts val="2200"/>
              </a:spcBef>
              <a:defRPr sz="4800"/>
            </a:lvl1pPr>
          </a:lstStyle>
          <a:p>
            <a:r>
              <a:t>Acknowledgments</a:t>
            </a:r>
          </a:p>
        </p:txBody>
      </p:sp>
      <p:sp>
        <p:nvSpPr>
          <p:cNvPr id="200" name="OPTIONAL ***REMOVE THIS LINE***"/>
          <p:cNvSpPr txBox="1">
            <a:spLocks noGrp="1"/>
          </p:cNvSpPr>
          <p:nvPr>
            <p:ph type="body" idx="13"/>
          </p:nvPr>
        </p:nvSpPr>
        <p:spPr>
          <a:xfrm>
            <a:off x="406400" y="1434371"/>
            <a:ext cx="11176000" cy="398058"/>
          </a:xfrm>
          <a:prstGeom prst="rect">
            <a:avLst/>
          </a:prstGeom>
        </p:spPr>
        <p:txBody>
          <a:bodyPr/>
          <a:lstStyle/>
          <a:p>
            <a:r>
              <a:rPr lang="en-US" dirty="0" smtClean="0"/>
              <a:t>Thank you all Teaching Staff of E29 Course (Spring 2018)</a:t>
            </a:r>
            <a:endParaRPr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small.png" descr="pasted-image-small.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88532" y="5371293"/>
            <a:ext cx="1858394" cy="1858480"/>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2" name="Image" descr="Image"/>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3023677" y="5371293"/>
            <a:ext cx="1858394"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pic>
        <p:nvPicPr>
          <p:cNvPr id="173" name="Image" descr="Image"/>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558841" y="5371293"/>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4" name="Neno copy.jpg" descr="Neno copy.jp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5765886" y="1536699"/>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solidFill>
              <a:srgbClr val="F3F7F5"/>
            </a:solidFill>
            <a:miter lim="400000"/>
          </a:ln>
        </p:spPr>
      </p:pic>
      <p:sp>
        <p:nvSpPr>
          <p:cNvPr id="175" name="CSCI E-29 2018 Staff"/>
          <p:cNvSpPr txBox="1">
            <a:spLocks noGrp="1"/>
          </p:cNvSpPr>
          <p:nvPr>
            <p:ph type="title"/>
          </p:nvPr>
        </p:nvSpPr>
        <p:spPr>
          <a:prstGeom prst="rect">
            <a:avLst/>
          </a:prstGeom>
        </p:spPr>
        <p:txBody>
          <a:bodyPr/>
          <a:lstStyle>
            <a:lvl1pPr defTabSz="467359">
              <a:spcBef>
                <a:spcPts val="2200"/>
              </a:spcBef>
              <a:defRPr sz="4800"/>
            </a:lvl1pPr>
          </a:lstStyle>
          <a:p>
            <a:r>
              <a:rPr dirty="0"/>
              <a:t>CSCI E-29 2018 Staff</a:t>
            </a:r>
          </a:p>
        </p:txBody>
      </p:sp>
      <p:sp>
        <p:nvSpPr>
          <p:cNvPr id="176" name="Nenad Svrzikapa…"/>
          <p:cNvSpPr txBox="1"/>
          <p:nvPr/>
        </p:nvSpPr>
        <p:spPr>
          <a:xfrm>
            <a:off x="5552198" y="3441699"/>
            <a:ext cx="255239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Nenad Svrzikapa</a:t>
            </a:r>
          </a:p>
          <a:p>
            <a:pPr algn="ctr">
              <a:spcBef>
                <a:spcPts val="0"/>
              </a:spcBef>
              <a:defRPr sz="2400"/>
            </a:pPr>
            <a:r>
              <a:t>Instructor</a:t>
            </a:r>
          </a:p>
        </p:txBody>
      </p:sp>
      <p:sp>
        <p:nvSpPr>
          <p:cNvPr id="177" name="Lena Hajjar…"/>
          <p:cNvSpPr txBox="1"/>
          <p:nvPr/>
        </p:nvSpPr>
        <p:spPr>
          <a:xfrm>
            <a:off x="235981" y="7504893"/>
            <a:ext cx="236342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Lena Hajjar</a:t>
            </a:r>
          </a:p>
          <a:p>
            <a:pPr algn="ctr">
              <a:spcBef>
                <a:spcPts val="0"/>
              </a:spcBef>
              <a:defRPr sz="2400"/>
            </a:pPr>
            <a:r>
              <a:t>Teaching Fellow</a:t>
            </a:r>
          </a:p>
        </p:txBody>
      </p:sp>
      <p:sp>
        <p:nvSpPr>
          <p:cNvPr id="178" name="Philip Lodine…"/>
          <p:cNvSpPr txBox="1"/>
          <p:nvPr/>
        </p:nvSpPr>
        <p:spPr>
          <a:xfrm>
            <a:off x="2771136"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Philip Lodine</a:t>
            </a:r>
          </a:p>
          <a:p>
            <a:pPr algn="ctr">
              <a:spcBef>
                <a:spcPts val="0"/>
              </a:spcBef>
              <a:defRPr sz="2400"/>
            </a:pPr>
            <a:r>
              <a:t>Teaching Fellow</a:t>
            </a:r>
          </a:p>
        </p:txBody>
      </p:sp>
      <p:sp>
        <p:nvSpPr>
          <p:cNvPr id="179" name="Kaleigh Douglas…"/>
          <p:cNvSpPr txBox="1"/>
          <p:nvPr/>
        </p:nvSpPr>
        <p:spPr>
          <a:xfrm>
            <a:off x="5237863" y="7504893"/>
            <a:ext cx="250027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Kaleigh Douglas</a:t>
            </a:r>
          </a:p>
          <a:p>
            <a:pPr algn="ctr">
              <a:spcBef>
                <a:spcPts val="0"/>
              </a:spcBef>
              <a:defRPr sz="2400"/>
            </a:pPr>
            <a:r>
              <a:t>Teaching Fellow</a:t>
            </a:r>
          </a:p>
        </p:txBody>
      </p:sp>
      <p:pic>
        <p:nvPicPr>
          <p:cNvPr id="180" name="Image" descr="Image"/>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8093968" y="5371293"/>
            <a:ext cx="1858393"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sp>
        <p:nvSpPr>
          <p:cNvPr id="181" name="Alan Xie…"/>
          <p:cNvSpPr txBox="1"/>
          <p:nvPr/>
        </p:nvSpPr>
        <p:spPr>
          <a:xfrm>
            <a:off x="7841445"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Alan Xie</a:t>
            </a:r>
          </a:p>
          <a:p>
            <a:pPr algn="ctr">
              <a:spcBef>
                <a:spcPts val="0"/>
              </a:spcBef>
              <a:defRPr sz="2400"/>
            </a:pPr>
            <a:r>
              <a:t>Teaching Fellow</a:t>
            </a:r>
          </a:p>
        </p:txBody>
      </p:sp>
      <p:pic>
        <p:nvPicPr>
          <p:cNvPr id="182" name="Image" descr="Image"/>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10629423" y="5371294"/>
            <a:ext cx="1857773" cy="1858480"/>
          </a:xfrm>
          <a:custGeom>
            <a:avLst/>
            <a:gdLst/>
            <a:ahLst/>
            <a:cxnLst>
              <a:cxn ang="0">
                <a:pos x="wd2" y="hd2"/>
              </a:cxn>
              <a:cxn ang="5400000">
                <a:pos x="wd2" y="hd2"/>
              </a:cxn>
              <a:cxn ang="10800000">
                <a:pos x="wd2" y="hd2"/>
              </a:cxn>
              <a:cxn ang="16200000">
                <a:pos x="wd2" y="hd2"/>
              </a:cxn>
            </a:cxnLst>
            <a:rect l="0" t="0" r="r" b="b"/>
            <a:pathLst>
              <a:path w="21600" h="20595" extrusionOk="0">
                <a:moveTo>
                  <a:pt x="10798" y="0"/>
                </a:moveTo>
                <a:cubicBezTo>
                  <a:pt x="8033" y="0"/>
                  <a:pt x="5271" y="1006"/>
                  <a:pt x="3161" y="3017"/>
                </a:cubicBezTo>
                <a:cubicBezTo>
                  <a:pt x="1075" y="5005"/>
                  <a:pt x="23" y="7602"/>
                  <a:pt x="0" y="10208"/>
                </a:cubicBezTo>
                <a:lnTo>
                  <a:pt x="0" y="10384"/>
                </a:lnTo>
                <a:cubicBezTo>
                  <a:pt x="23" y="12990"/>
                  <a:pt x="1075" y="15590"/>
                  <a:pt x="3161" y="17579"/>
                </a:cubicBezTo>
                <a:cubicBezTo>
                  <a:pt x="7380" y="21600"/>
                  <a:pt x="14220" y="21600"/>
                  <a:pt x="18439" y="17579"/>
                </a:cubicBezTo>
                <a:cubicBezTo>
                  <a:pt x="20525" y="15590"/>
                  <a:pt x="21577" y="12990"/>
                  <a:pt x="21600" y="10384"/>
                </a:cubicBezTo>
                <a:lnTo>
                  <a:pt x="21600" y="10208"/>
                </a:lnTo>
                <a:cubicBezTo>
                  <a:pt x="21577" y="7602"/>
                  <a:pt x="20525" y="5005"/>
                  <a:pt x="18439" y="3017"/>
                </a:cubicBezTo>
                <a:cubicBezTo>
                  <a:pt x="16329" y="1006"/>
                  <a:pt x="13563" y="0"/>
                  <a:pt x="10798" y="0"/>
                </a:cubicBezTo>
                <a:close/>
              </a:path>
            </a:pathLst>
          </a:custGeom>
          <a:ln w="12700">
            <a:miter lim="400000"/>
          </a:ln>
        </p:spPr>
      </p:pic>
      <p:sp>
        <p:nvSpPr>
          <p:cNvPr id="183" name="Joe Palin…"/>
          <p:cNvSpPr txBox="1"/>
          <p:nvPr/>
        </p:nvSpPr>
        <p:spPr>
          <a:xfrm>
            <a:off x="10376599"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Joe Palin</a:t>
            </a:r>
          </a:p>
          <a:p>
            <a:pPr algn="ctr">
              <a:spcBef>
                <a:spcPts val="0"/>
              </a:spcBef>
              <a:defRPr sz="2400"/>
            </a:pPr>
            <a:r>
              <a:t>Teaching Fellow</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xfrm>
            <a:off x="422729" y="355600"/>
            <a:ext cx="12192000" cy="723900"/>
          </a:xfrm>
          <a:prstGeom prst="rect">
            <a:avLst/>
          </a:prstGeom>
        </p:spPr>
        <p:txBody>
          <a:bodyPr/>
          <a:lstStyle>
            <a:lvl1pPr defTabSz="467359">
              <a:spcBef>
                <a:spcPts val="2200"/>
              </a:spcBef>
              <a:defRPr sz="4800"/>
            </a:lvl1pPr>
          </a:lstStyle>
          <a:p>
            <a:r>
              <a:rPr lang="en-US" dirty="0"/>
              <a:t>Abstract</a:t>
            </a:r>
            <a:endParaRPr dirty="0"/>
          </a:p>
        </p:txBody>
      </p:sp>
      <p:sp>
        <p:nvSpPr>
          <p:cNvPr id="192" name="PANDAS…"/>
          <p:cNvSpPr txBox="1">
            <a:spLocks noGrp="1"/>
          </p:cNvSpPr>
          <p:nvPr>
            <p:ph type="body" idx="1"/>
          </p:nvPr>
        </p:nvSpPr>
        <p:spPr>
          <a:xfrm>
            <a:off x="406400" y="1642279"/>
            <a:ext cx="12192000" cy="6108701"/>
          </a:xfrm>
          <a:prstGeom prst="rect">
            <a:avLst/>
          </a:prstGeom>
        </p:spPr>
        <p:txBody>
          <a:bodyPr>
            <a:noAutofit/>
          </a:bodyPr>
          <a:lstStyle/>
          <a:p>
            <a:r>
              <a:rPr lang="en-US" sz="2600" dirty="0" smtClean="0">
                <a:solidFill>
                  <a:schemeClr val="bg1">
                    <a:lumMod val="10000"/>
                    <a:lumOff val="90000"/>
                  </a:schemeClr>
                </a:solidFill>
                <a:latin typeface="Avenir Next Medium" charset="0"/>
              </a:rPr>
              <a:t>Applications </a:t>
            </a:r>
            <a:r>
              <a:rPr lang="en-US" sz="2600" dirty="0">
                <a:solidFill>
                  <a:schemeClr val="bg1">
                    <a:lumMod val="10000"/>
                    <a:lumOff val="90000"/>
                  </a:schemeClr>
                </a:solidFill>
                <a:latin typeface="Avenir Next Medium" charset="0"/>
              </a:rPr>
              <a:t>like Netflix, HBO Go and Amazon Prime provide lists of movies based on genres, so it is easier for viewers to select those movies that interests them based on genres. </a:t>
            </a:r>
            <a:endParaRPr lang="en-US" sz="2600" dirty="0" smtClean="0">
              <a:solidFill>
                <a:schemeClr val="bg1">
                  <a:lumMod val="10000"/>
                  <a:lumOff val="90000"/>
                </a:schemeClr>
              </a:solidFill>
              <a:latin typeface="Avenir Next Medium" charset="0"/>
            </a:endParaRPr>
          </a:p>
          <a:p>
            <a:r>
              <a:rPr lang="en-US" sz="2600" dirty="0" smtClean="0">
                <a:solidFill>
                  <a:schemeClr val="bg1">
                    <a:lumMod val="10000"/>
                    <a:lumOff val="90000"/>
                  </a:schemeClr>
                </a:solidFill>
                <a:latin typeface="Avenir Next Medium" charset="0"/>
              </a:rPr>
              <a:t> </a:t>
            </a:r>
            <a:r>
              <a:rPr lang="en-US" sz="2600" dirty="0">
                <a:solidFill>
                  <a:schemeClr val="bg1">
                    <a:lumMod val="10000"/>
                    <a:lumOff val="90000"/>
                  </a:schemeClr>
                </a:solidFill>
                <a:latin typeface="Avenir Next Medium" charset="0"/>
              </a:rPr>
              <a:t>Movie classification based on genre is a subjective and difficult problem because It involves complex and manual process where viewers classify the movies to a particular genre based on their interpretation. This problem varies based on viewer’s interest, so movie classification is not always accurate and time consuming. </a:t>
            </a:r>
            <a:endParaRPr lang="en-US" sz="2600" dirty="0" smtClean="0">
              <a:solidFill>
                <a:schemeClr val="bg1">
                  <a:lumMod val="10000"/>
                  <a:lumOff val="90000"/>
                </a:schemeClr>
              </a:solidFill>
              <a:latin typeface="Avenir Next Medium" charset="0"/>
            </a:endParaRPr>
          </a:p>
          <a:p>
            <a:r>
              <a:rPr lang="en-US" sz="2600" dirty="0" smtClean="0">
                <a:solidFill>
                  <a:schemeClr val="bg1">
                    <a:lumMod val="10000"/>
                    <a:lumOff val="90000"/>
                  </a:schemeClr>
                </a:solidFill>
                <a:latin typeface="Avenir Next Medium" charset="0"/>
              </a:rPr>
              <a:t> Generalization of </a:t>
            </a:r>
            <a:r>
              <a:rPr lang="en-US" sz="2600" dirty="0">
                <a:solidFill>
                  <a:schemeClr val="bg1">
                    <a:lumMod val="10000"/>
                    <a:lumOff val="90000"/>
                  </a:schemeClr>
                </a:solidFill>
                <a:latin typeface="Avenir Next Medium" charset="0"/>
              </a:rPr>
              <a:t>movie classification process with the help of machine learning </a:t>
            </a:r>
            <a:r>
              <a:rPr lang="en-US" sz="2600" dirty="0" smtClean="0">
                <a:solidFill>
                  <a:schemeClr val="bg1">
                    <a:lumMod val="10000"/>
                    <a:lumOff val="90000"/>
                  </a:schemeClr>
                </a:solidFill>
                <a:latin typeface="Avenir Next Medium" charset="0"/>
              </a:rPr>
              <a:t>techniques will </a:t>
            </a:r>
            <a:r>
              <a:rPr lang="en-US" sz="2600" dirty="0">
                <a:solidFill>
                  <a:schemeClr val="bg1">
                    <a:lumMod val="10000"/>
                    <a:lumOff val="90000"/>
                  </a:schemeClr>
                </a:solidFill>
                <a:latin typeface="Avenir Next Medium" charset="0"/>
              </a:rPr>
              <a:t>make this process fast, consistent and more accurate and will also save us from human errors  </a:t>
            </a:r>
            <a:r>
              <a:rPr lang="en-US" sz="2600" dirty="0" smtClean="0">
                <a:solidFill>
                  <a:schemeClr val="bg1">
                    <a:lumMod val="10000"/>
                    <a:lumOff val="90000"/>
                  </a:schemeClr>
                </a:solidFill>
                <a:latin typeface="Avenir Next Medium" charset="0"/>
              </a:rPr>
              <a:t>and efforts</a:t>
            </a:r>
            <a:r>
              <a:rPr lang="en-US" sz="2600" dirty="0">
                <a:solidFill>
                  <a:schemeClr val="bg1">
                    <a:lumMod val="10000"/>
                    <a:lumOff val="90000"/>
                  </a:schemeClr>
                </a:solidFill>
                <a:latin typeface="Avenir Next Medium" charset="0"/>
              </a:rPr>
              <a:t>.</a:t>
            </a:r>
          </a:p>
          <a:p>
            <a:r>
              <a:rPr lang="en-US" sz="2600" dirty="0" smtClean="0">
                <a:solidFill>
                  <a:schemeClr val="bg1">
                    <a:lumMod val="10000"/>
                    <a:lumOff val="90000"/>
                  </a:schemeClr>
                </a:solidFill>
                <a:latin typeface="Avenir Next Medium" charset="0"/>
              </a:rPr>
              <a:t>This </a:t>
            </a:r>
            <a:r>
              <a:rPr lang="en-US" sz="2600" dirty="0">
                <a:solidFill>
                  <a:schemeClr val="bg1">
                    <a:lumMod val="10000"/>
                    <a:lumOff val="90000"/>
                  </a:schemeClr>
                </a:solidFill>
                <a:latin typeface="Avenir Next Medium" charset="0"/>
              </a:rPr>
              <a:t>project involves data gathering , data cleaning and feature engineering.</a:t>
            </a:r>
          </a:p>
          <a:p>
            <a:r>
              <a:rPr lang="en-US" sz="2600" dirty="0" smtClean="0">
                <a:solidFill>
                  <a:schemeClr val="bg1">
                    <a:lumMod val="10000"/>
                    <a:lumOff val="90000"/>
                  </a:schemeClr>
                </a:solidFill>
                <a:latin typeface="Avenir Next Medium" charset="0"/>
              </a:rPr>
              <a:t>This </a:t>
            </a:r>
            <a:r>
              <a:rPr lang="en-US" sz="2600" dirty="0">
                <a:solidFill>
                  <a:schemeClr val="bg1">
                    <a:lumMod val="10000"/>
                    <a:lumOff val="90000"/>
                  </a:schemeClr>
                </a:solidFill>
                <a:latin typeface="Avenir Next Medium" charset="0"/>
              </a:rPr>
              <a:t>project explores 3 supervised Machine Learning algorithms to predict movie genres based on only plot summaries.</a:t>
            </a:r>
          </a:p>
        </p:txBody>
      </p:sp>
      <p:sp>
        <p:nvSpPr>
          <p:cNvPr id="5" name="Max = [10,9, or 8] based on your project select one"/>
          <p:cNvSpPr txBox="1"/>
          <p:nvPr/>
        </p:nvSpPr>
        <p:spPr>
          <a:xfrm>
            <a:off x="406400" y="1075142"/>
            <a:ext cx="11176000" cy="3980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457200">
              <a:lnSpc>
                <a:spcPct val="80000"/>
              </a:lnSpc>
              <a:spcBef>
                <a:spcPts val="0"/>
              </a:spcBef>
              <a:defRPr sz="2400" cap="all" spc="120">
                <a:solidFill>
                  <a:srgbClr val="A6AAA9"/>
                </a:solidFill>
                <a:latin typeface="DIN Alternate"/>
                <a:ea typeface="DIN Alternate"/>
                <a:cs typeface="DIN Alternate"/>
                <a:sym typeface="DIN Alternate"/>
              </a:defRPr>
            </a:lvl1pPr>
          </a:lstStyle>
          <a:p>
            <a:r>
              <a:rPr dirty="0"/>
              <a:t>Max = </a:t>
            </a:r>
            <a:r>
              <a:rPr lang="en-US" dirty="0" smtClean="0"/>
              <a:t>10</a:t>
            </a:r>
            <a:endParaRPr dirty="0"/>
          </a:p>
        </p:txBody>
      </p:sp>
    </p:spTree>
    <p:extLst>
      <p:ext uri="{BB962C8B-B14F-4D97-AF65-F5344CB8AC3E}">
        <p14:creationId xmlns:p14="http://schemas.microsoft.com/office/powerpoint/2010/main" val="8095805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t>Required Libraries and files</a:t>
            </a:r>
          </a:p>
        </p:txBody>
      </p:sp>
      <p:sp>
        <p:nvSpPr>
          <p:cNvPr id="192" name="PANDAS…"/>
          <p:cNvSpPr txBox="1">
            <a:spLocks noGrp="1"/>
          </p:cNvSpPr>
          <p:nvPr>
            <p:ph type="body" idx="1"/>
          </p:nvPr>
        </p:nvSpPr>
        <p:spPr>
          <a:xfrm>
            <a:off x="406400" y="1315707"/>
            <a:ext cx="12192000" cy="7273121"/>
          </a:xfrm>
          <a:prstGeom prst="rect">
            <a:avLst/>
          </a:prstGeom>
        </p:spPr>
        <p:txBody>
          <a:bodyPr>
            <a:normAutofit fontScale="92500" lnSpcReduction="10000"/>
          </a:bodyPr>
          <a:lstStyle/>
          <a:p>
            <a:r>
              <a:rPr lang="en-US" dirty="0" smtClean="0"/>
              <a:t>Anaconda</a:t>
            </a:r>
          </a:p>
          <a:p>
            <a:r>
              <a:rPr lang="en-US" dirty="0" smtClean="0"/>
              <a:t>Pandas</a:t>
            </a:r>
          </a:p>
          <a:p>
            <a:r>
              <a:rPr lang="en-US" dirty="0" smtClean="0"/>
              <a:t>NumPy</a:t>
            </a:r>
          </a:p>
          <a:p>
            <a:r>
              <a:rPr lang="en-US" dirty="0" smtClean="0"/>
              <a:t>Sklearn</a:t>
            </a:r>
          </a:p>
          <a:p>
            <a:r>
              <a:rPr lang="en-US" dirty="0" smtClean="0"/>
              <a:t>Fileinput</a:t>
            </a:r>
            <a:endParaRPr dirty="0"/>
          </a:p>
          <a:p>
            <a:r>
              <a:rPr dirty="0" smtClean="0"/>
              <a:t> </a:t>
            </a:r>
            <a:r>
              <a:rPr dirty="0"/>
              <a:t>DATASET LOCATION</a:t>
            </a:r>
          </a:p>
          <a:p>
            <a:pPr marL="0" indent="0">
              <a:spcBef>
                <a:spcPts val="2400"/>
              </a:spcBef>
              <a:buClrTx/>
              <a:buSzTx/>
              <a:buNone/>
              <a:defRPr sz="2400">
                <a:solidFill>
                  <a:schemeClr val="accent1"/>
                </a:solidFill>
              </a:defRPr>
            </a:pPr>
            <a:r>
              <a:rPr lang="en-US" sz="2400" dirty="0"/>
              <a:t>       </a:t>
            </a:r>
            <a:r>
              <a:rPr lang="en-US" sz="2400" dirty="0" smtClean="0"/>
              <a:t> ftp</a:t>
            </a:r>
            <a:r>
              <a:rPr lang="en-US" sz="2400" dirty="0"/>
              <a:t>://ftp.fu-berlin.de/pub/</a:t>
            </a:r>
            <a:r>
              <a:rPr lang="en-US" sz="2400" dirty="0" err="1"/>
              <a:t>misc</a:t>
            </a:r>
            <a:r>
              <a:rPr lang="en-US" sz="2400" dirty="0"/>
              <a:t>/movies/database/</a:t>
            </a:r>
            <a:r>
              <a:rPr lang="en-US" sz="2400" dirty="0" err="1"/>
              <a:t>frozendata</a:t>
            </a:r>
            <a:r>
              <a:rPr lang="en-US" sz="2400" dirty="0"/>
              <a:t> </a:t>
            </a:r>
            <a:r>
              <a:rPr lang="en-US" sz="2400" dirty="0" smtClean="0"/>
              <a:t>(Originally)</a:t>
            </a:r>
          </a:p>
          <a:p>
            <a:pPr marL="0" indent="0">
              <a:spcBef>
                <a:spcPts val="2400"/>
              </a:spcBef>
              <a:buClrTx/>
              <a:buSzTx/>
              <a:buNone/>
              <a:defRPr sz="2400">
                <a:solidFill>
                  <a:schemeClr val="accent1"/>
                </a:solidFill>
              </a:defRPr>
            </a:pPr>
            <a:r>
              <a:rPr lang="en-US" sz="2400" dirty="0"/>
              <a:t>        https://</a:t>
            </a:r>
            <a:r>
              <a:rPr lang="en-US" sz="2400" dirty="0" smtClean="0"/>
              <a:t>github.com/</a:t>
            </a:r>
            <a:r>
              <a:rPr lang="en-US" sz="2400" dirty="0" err="1" smtClean="0"/>
              <a:t>honeyankit</a:t>
            </a:r>
            <a:r>
              <a:rPr lang="en-US" sz="2400" dirty="0" smtClean="0"/>
              <a:t>/graduateprojectE29/data</a:t>
            </a:r>
            <a:endParaRPr dirty="0"/>
          </a:p>
          <a:p>
            <a:r>
              <a:rPr lang="en-US" dirty="0" smtClean="0"/>
              <a:t>URL FOR Downloading Notebook</a:t>
            </a:r>
            <a:endParaRPr lang="en-US" sz="3600" dirty="0"/>
          </a:p>
          <a:p>
            <a:pPr marL="0" indent="0">
              <a:spcBef>
                <a:spcPts val="2400"/>
              </a:spcBef>
              <a:buClrTx/>
              <a:buSzTx/>
              <a:buNone/>
              <a:defRPr sz="2400">
                <a:solidFill>
                  <a:schemeClr val="accent1"/>
                </a:solidFill>
              </a:defRPr>
            </a:pPr>
            <a:r>
              <a:rPr lang="en-US" sz="2400" dirty="0" smtClean="0"/>
              <a:t>       https://github.com/</a:t>
            </a:r>
            <a:r>
              <a:rPr lang="en-US" sz="2400" dirty="0" err="1" smtClean="0"/>
              <a:t>honeyankit</a:t>
            </a:r>
            <a:r>
              <a:rPr lang="en-US" sz="2400" dirty="0" smtClean="0"/>
              <a:t>/graduateprojectE29</a:t>
            </a:r>
          </a:p>
          <a:p>
            <a:endParaRPr lang="en-US" dirty="0" smtClean="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smtClean="0"/>
              <a:t>Machine Learning Process</a:t>
            </a:r>
            <a:endParaRPr dirty="0"/>
          </a:p>
        </p:txBody>
      </p:sp>
      <p:graphicFrame>
        <p:nvGraphicFramePr>
          <p:cNvPr id="4" name="Diagram 3"/>
          <p:cNvGraphicFramePr/>
          <p:nvPr>
            <p:extLst>
              <p:ext uri="{D42A27DB-BD31-4B8C-83A1-F6EECF244321}">
                <p14:modId xmlns:p14="http://schemas.microsoft.com/office/powerpoint/2010/main" val="1071677108"/>
              </p:ext>
            </p:extLst>
          </p:nvPr>
        </p:nvGraphicFramePr>
        <p:xfrm>
          <a:off x="2318657" y="-375557"/>
          <a:ext cx="15120258" cy="8066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894407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a:t>Vector Representation and </a:t>
            </a:r>
            <a:r>
              <a:rPr lang="en-US" dirty="0" smtClean="0"/>
              <a:t>Classification - Approach 1</a:t>
            </a:r>
            <a:endParaRPr dirty="0"/>
          </a:p>
        </p:txBody>
      </p:sp>
      <p:graphicFrame>
        <p:nvGraphicFramePr>
          <p:cNvPr id="4" name="Diagram 3"/>
          <p:cNvGraphicFramePr/>
          <p:nvPr>
            <p:extLst>
              <p:ext uri="{D42A27DB-BD31-4B8C-83A1-F6EECF244321}">
                <p14:modId xmlns:p14="http://schemas.microsoft.com/office/powerpoint/2010/main" val="1731708107"/>
              </p:ext>
            </p:extLst>
          </p:nvPr>
        </p:nvGraphicFramePr>
        <p:xfrm>
          <a:off x="2318657" y="-375557"/>
          <a:ext cx="15120258" cy="8066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835109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a:t>Naive </a:t>
            </a:r>
            <a:r>
              <a:rPr lang="en-US" dirty="0" smtClean="0"/>
              <a:t>Bayes - MultiNominalNB</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129" y="1965879"/>
            <a:ext cx="5892800" cy="6235700"/>
          </a:xfrm>
          <a:prstGeom prst="rect">
            <a:avLst/>
          </a:prstGeom>
          <a:effectLst/>
        </p:spPr>
      </p:pic>
      <p:graphicFrame>
        <p:nvGraphicFramePr>
          <p:cNvPr id="5" name="Diagram 4"/>
          <p:cNvGraphicFramePr/>
          <p:nvPr>
            <p:extLst>
              <p:ext uri="{D42A27DB-BD31-4B8C-83A1-F6EECF244321}">
                <p14:modId xmlns:p14="http://schemas.microsoft.com/office/powerpoint/2010/main" val="636418677"/>
              </p:ext>
            </p:extLst>
          </p:nvPr>
        </p:nvGraphicFramePr>
        <p:xfrm>
          <a:off x="-1816705" y="1660273"/>
          <a:ext cx="8669867" cy="6846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70734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a:t>Linear- LogisticRegression</a:t>
            </a:r>
            <a:endParaRPr dirty="0"/>
          </a:p>
        </p:txBody>
      </p:sp>
      <p:graphicFrame>
        <p:nvGraphicFramePr>
          <p:cNvPr id="5" name="Diagram 4"/>
          <p:cNvGraphicFramePr/>
          <p:nvPr>
            <p:extLst>
              <p:ext uri="{D42A27DB-BD31-4B8C-83A1-F6EECF244321}">
                <p14:modId xmlns:p14="http://schemas.microsoft.com/office/powerpoint/2010/main" val="417737673"/>
              </p:ext>
            </p:extLst>
          </p:nvPr>
        </p:nvGraphicFramePr>
        <p:xfrm>
          <a:off x="-1816705" y="1660273"/>
          <a:ext cx="8669867" cy="6846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7056" y="1997629"/>
            <a:ext cx="5816600" cy="6172200"/>
          </a:xfrm>
          <a:prstGeom prst="rect">
            <a:avLst/>
          </a:prstGeom>
        </p:spPr>
      </p:pic>
    </p:spTree>
    <p:extLst>
      <p:ext uri="{BB962C8B-B14F-4D97-AF65-F5344CB8AC3E}">
        <p14:creationId xmlns:p14="http://schemas.microsoft.com/office/powerpoint/2010/main" val="182014227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rPr lang="en-US" dirty="0" smtClean="0"/>
              <a:t>SVM </a:t>
            </a:r>
            <a:r>
              <a:rPr lang="mr-IN" dirty="0" smtClean="0"/>
              <a:t>–</a:t>
            </a:r>
            <a:r>
              <a:rPr lang="en-US" dirty="0" smtClean="0"/>
              <a:t> LinearSVC</a:t>
            </a:r>
            <a:endParaRPr dirty="0"/>
          </a:p>
        </p:txBody>
      </p:sp>
      <p:graphicFrame>
        <p:nvGraphicFramePr>
          <p:cNvPr id="5" name="Diagram 4"/>
          <p:cNvGraphicFramePr/>
          <p:nvPr>
            <p:extLst>
              <p:ext uri="{D42A27DB-BD31-4B8C-83A1-F6EECF244321}">
                <p14:modId xmlns:p14="http://schemas.microsoft.com/office/powerpoint/2010/main" val="1957600083"/>
              </p:ext>
            </p:extLst>
          </p:nvPr>
        </p:nvGraphicFramePr>
        <p:xfrm>
          <a:off x="-1816705" y="1660273"/>
          <a:ext cx="8669867" cy="6846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3388" y="2003979"/>
            <a:ext cx="5816600" cy="6159500"/>
          </a:xfrm>
          <a:prstGeom prst="rect">
            <a:avLst/>
          </a:prstGeom>
        </p:spPr>
      </p:pic>
    </p:spTree>
    <p:extLst>
      <p:ext uri="{BB962C8B-B14F-4D97-AF65-F5344CB8AC3E}">
        <p14:creationId xmlns:p14="http://schemas.microsoft.com/office/powerpoint/2010/main" val="79302806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New_Template7">
  <a:themeElements>
    <a:clrScheme name="New_Template7">
      <a:dk1>
        <a:srgbClr val="222222"/>
      </a:dk1>
      <a:lt1>
        <a:srgbClr val="34A5DA"/>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1331</TotalTime>
  <Words>455</Words>
  <Application>Microsoft Macintosh PowerPoint</Application>
  <PresentationFormat>Custom</PresentationFormat>
  <Paragraphs>85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Avenir Next</vt:lpstr>
      <vt:lpstr>Avenir Next Medium</vt:lpstr>
      <vt:lpstr>DIN Alternate</vt:lpstr>
      <vt:lpstr>DIN Condensed</vt:lpstr>
      <vt:lpstr>Helvetica</vt:lpstr>
      <vt:lpstr>Helvetica Neue</vt:lpstr>
      <vt:lpstr>New_Template7</vt:lpstr>
      <vt:lpstr>Movies Classification based on Plot summaries</vt:lpstr>
      <vt:lpstr>CSCI E-29 2018 Staff</vt:lpstr>
      <vt:lpstr>Abstract</vt:lpstr>
      <vt:lpstr>Required Libraries and files</vt:lpstr>
      <vt:lpstr>Machine Learning Process</vt:lpstr>
      <vt:lpstr>Vector Representation and Classification - Approach 1</vt:lpstr>
      <vt:lpstr>Naive Bayes - MultiNominalNB</vt:lpstr>
      <vt:lpstr>Linear- LogisticRegression</vt:lpstr>
      <vt:lpstr>SVM – LinearSVC</vt:lpstr>
      <vt:lpstr>Vector Representation and Classification - Approach 2</vt:lpstr>
      <vt:lpstr>Parameter Tuning Through GridSearchCV - Result</vt:lpstr>
      <vt:lpstr>Conclusion</vt:lpstr>
      <vt:lpstr>REFERENCES</vt:lpstr>
      <vt:lpstr>Acknowledgments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OF YOUR PRESENTATION</dc:title>
  <cp:lastModifiedBy>Microsoft Office User</cp:lastModifiedBy>
  <cp:revision>163</cp:revision>
  <dcterms:modified xsi:type="dcterms:W3CDTF">2018-05-03T02:53:56Z</dcterms:modified>
</cp:coreProperties>
</file>